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png" ContentType="image/png"/>
  <Default Extension="bmp" ContentType="image/bmp"/>
  <Override PartName="/ppt/presentation.xml" ContentType="application/vnd.openxmlformats-officedocument.presentationml.presentation.main+xml"/>
  <Override PartName="/ppt/revisioninfo.xml" ContentType="application/vnd.ms-powerpoint.revisioninfo+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s/slide1.xml" ContentType="application/vnd.openxmlformats-officedocument.presentationml.slide+xml"/>
  <Override PartName="/ppt/notesslides/notesslide2.xml" ContentType="application/vnd.openxmlformats-officedocument.presentationml.notes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s/slide3.xml" ContentType="application/vnd.openxmlformats-officedocument.presentationml.slide+xml"/>
  <Override PartName="/docprops/core.xml" ContentType="application/vnd.openxmlformats-package.core-properties+xml"/>
  <Override PartName="/docprops/app.xml" ContentType="application/vnd.openxmlformats-officedocument.extended-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
  </p:notesMasterIdLst>
  <p:sldIdLst>
    <p:sldId id="256" r:id="rId3"/>
    <p:sldId id="258" r:id="rId4"/>
    <p:sldId id="260" r:id="rId5"/>
    <p:sldId id="261" r:id="rId6"/>
    <p:sldId id="262" r:id="rId7"/>
    <p:sldId id="259" r:id="rId8"/>
    <p:sldId id="263" r:id="rId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4660"/>
  </p:normalViewPr>
  <p:slideViewPr>
    <p:cSldViewPr snapToGrid="0">
      <p:cViewPr varScale="1">
        <p:scale>
          <a:sx n="89" d="100"/>
          <a:sy n="89" d="100"/>
        </p:scale>
        <p:origin x="114" y="324"/>
      </p:cViewPr>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tableStyles" Target="tableStyles.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полнитель верхнего колонтитула 1"/>
          <p:cNvSpPr>
            <a:spLocks noGrp="1" noEditPoints="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
            <a:endParaRPr lang="en-US"/>
          </a:p>
        </p:txBody>
      </p:sp>
      <p:sp>
        <p:nvSpPr>
          <p:cNvPr id="3" name="Заполнитель даты 2"/>
          <p:cNvSpPr>
            <a:spLocks noGrp="1" noEditPoints="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BF7FE9-0506-448E-B78C-413C7F215028}" type="datetimeFigureOut">
              <a:rPr lang="en-US" smtClean="0"/>
              <a:t>2/29/2024</a:t>
            </a:fld>
            <a:endParaRPr lang="en-US"/>
          </a:p>
        </p:txBody>
      </p:sp>
      <p:sp>
        <p:nvSpPr>
          <p:cNvPr id="4" name="Заполнитель изображения слайда 3"/>
          <p:cNvSpPr>
            <a:spLocks noGrp="1" noRot="1" noChangeAspect="1" noEditPoints="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
            <a:endParaRPr lang="en-US"/>
          </a:p>
        </p:txBody>
      </p:sp>
      <p:sp>
        <p:nvSpPr>
          <p:cNvPr id="5" name="Заполнитель заметок 4"/>
          <p:cNvSpPr>
            <a:spLocks noGrp="1" noEditPoints="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ltLang="en-US"/>
              <a:t>Щелкните для изменения стиля основного текста</a:t>
            </a:r>
          </a:p>
          <a:p>
            <a:pPr lvl="1"/>
            <a:r>
              <a:rPr lang="ru-RU" altLang="en-US"/>
              <a:t>Второй уровень</a:t>
            </a:r>
          </a:p>
          <a:p>
            <a:pPr lvl="2"/>
            <a:r>
              <a:rPr lang="ru-RU" altLang="en-US"/>
              <a:t>Третий уровень</a:t>
            </a:r>
          </a:p>
          <a:p>
            <a:pPr lvl="3"/>
            <a:r>
              <a:rPr lang="ru-RU" altLang="en-US"/>
              <a:t>Четвертый уровень</a:t>
            </a:r>
          </a:p>
          <a:p>
            <a:pPr lvl="4"/>
            <a:r>
              <a:rPr lang="ru-RU" altLang="en-US"/>
              <a:t>Пятый уровень</a:t>
            </a:r>
          </a:p>
        </p:txBody>
      </p:sp>
      <p:sp>
        <p:nvSpPr>
          <p:cNvPr id="6" name="Заполнитель нижнего колонтитула 5"/>
          <p:cNvSpPr>
            <a:spLocks noGrp="1" noEditPoints="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ltLang="en-US"/>
          </a:p>
        </p:txBody>
      </p:sp>
      <p:sp>
        <p:nvSpPr>
          <p:cNvPr id="7" name="Заполнитель номера слайда 6"/>
          <p:cNvSpPr>
            <a:spLocks noGrp="1" noEditPoints="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1BFA06-BCE4-4089-96AA-FDBA74F56453}" type="slidenum">
              <a:rPr lang="en-US" smtClean="0"/>
              <a:t>‹#›</a:t>
            </a:fld>
            <a:endParaRPr lang="en-US"/>
          </a:p>
        </p:txBody>
      </p:sp>
    </p:spTree>
  </p:cSld>
  <p:clrMap bg1="lt1" tx1="dk1" bg2="lt2" tx2="dk2" accent1="accent1" accent2="accent2" accent3="accent3" accent4="accent4" accent5="accent5" accent6="accent6" hlink="hlink" folHlink="folHlink"/>
  <p:hf dt="0"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полнитель изображения слайда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Заполнитель текста 2"/>
          <p:cNvSpPr>
            <a:spLocks noGrp="1" noEditPoints="1"/>
          </p:cNvSpPr>
          <p:nvPr>
            <p:ph type="body" idx="3"/>
          </p:nvPr>
        </p:nvSpPr>
        <p:spPr>
          <a:prstGeom prst="rect">
            <a:avLst/>
          </a:prstGeom>
        </p:spPr>
        <p:txBody>
          <a:bodyPr/>
          <a:lstStyle/>
          <a:p>
            <a:endParaRPr lang="en-US"/>
          </a:p>
        </p:txBody>
      </p:sp>
      <p:sp>
        <p:nvSpPr>
          <p:cNvPr id="4" name="Заполнитель номера слайда 3"/>
          <p:cNvSpPr>
            <a:spLocks noGrp="1" noEditPoints="1"/>
          </p:cNvSpPr>
          <p:nvPr>
            <p:ph type="sldNum" sz="quarter" idx="5"/>
          </p:nvPr>
        </p:nvSpPr>
        <p:spPr>
          <a:prstGeom prst="rect">
            <a:avLst/>
          </a:prstGeom>
        </p:spPr>
        <p:txBody>
          <a:bodyPr/>
          <a:lstStyle/>
          <a:p>
            <a:fld id="{836A1DD3-4926-4E97-A808-5C2E284CBA5C}" type="slidenum">
              <a:rPr lang="en-US" smtClean="0"/>
              <a:t>‹#›</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полнитель изображения слайда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Заполнитель текста 2"/>
          <p:cNvSpPr>
            <a:spLocks noGrp="1" noEditPoints="1"/>
          </p:cNvSpPr>
          <p:nvPr>
            <p:ph type="body" idx="3"/>
          </p:nvPr>
        </p:nvSpPr>
        <p:spPr>
          <a:prstGeom prst="rect">
            <a:avLst/>
          </a:prstGeom>
        </p:spPr>
        <p:txBody>
          <a:bodyPr/>
          <a:lstStyle/>
          <a:p>
            <a:endParaRPr lang="en-US"/>
          </a:p>
        </p:txBody>
      </p:sp>
      <p:sp>
        <p:nvSpPr>
          <p:cNvPr id="4" name="Заполнитель номера слайда 3"/>
          <p:cNvSpPr>
            <a:spLocks noGrp="1" noEditPoints="1"/>
          </p:cNvSpPr>
          <p:nvPr>
            <p:ph type="sldNum" sz="quarter" idx="5"/>
          </p:nvPr>
        </p:nvSpPr>
        <p:spPr>
          <a:prstGeom prst="rect">
            <a:avLst/>
          </a:prstGeom>
        </p:spPr>
        <p:txBody>
          <a:bodyPr/>
          <a:lstStyle/>
          <a:p>
            <a:fld id="{0340846E-E5E6-43E5-BC42-43D29325E35D}" type="slidenum">
              <a:rPr lang="en-US" smtClean="0"/>
              <a:t>‹#›</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полнитель изображения слайда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Заполнитель текста 2"/>
          <p:cNvSpPr>
            <a:spLocks noGrp="1" noEditPoints="1"/>
          </p:cNvSpPr>
          <p:nvPr>
            <p:ph type="body" idx="3"/>
          </p:nvPr>
        </p:nvSpPr>
        <p:spPr>
          <a:prstGeom prst="rect">
            <a:avLst/>
          </a:prstGeom>
        </p:spPr>
        <p:txBody>
          <a:bodyPr/>
          <a:lstStyle/>
          <a:p>
            <a:endParaRPr lang="en-US"/>
          </a:p>
        </p:txBody>
      </p:sp>
      <p:sp>
        <p:nvSpPr>
          <p:cNvPr id="4" name="Заполнитель номера слайда 3"/>
          <p:cNvSpPr>
            <a:spLocks noGrp="1" noEditPoints="1"/>
          </p:cNvSpPr>
          <p:nvPr>
            <p:ph type="sldNum" sz="quarter" idx="5"/>
          </p:nvPr>
        </p:nvSpPr>
        <p:spPr>
          <a:prstGeom prst="rect">
            <a:avLst/>
          </a:prstGeom>
        </p:spPr>
        <p:txBody>
          <a:bodyPr/>
          <a:lstStyle/>
          <a:p>
            <a:fld id="{96850ED7-E9BE-499B-9E44-906A19171BB4}" type="slidenum">
              <a:rPr lang="en-US" smtClean="0"/>
              <a:t>‹#›</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полнитель изображения слайда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Заполнитель текста 2"/>
          <p:cNvSpPr>
            <a:spLocks noGrp="1" noEditPoints="1"/>
          </p:cNvSpPr>
          <p:nvPr>
            <p:ph type="body" idx="3"/>
          </p:nvPr>
        </p:nvSpPr>
        <p:spPr>
          <a:prstGeom prst="rect">
            <a:avLst/>
          </a:prstGeom>
        </p:spPr>
        <p:txBody>
          <a:bodyPr/>
          <a:lstStyle/>
          <a:p>
            <a:endParaRPr lang="en-US"/>
          </a:p>
        </p:txBody>
      </p:sp>
      <p:sp>
        <p:nvSpPr>
          <p:cNvPr id="4" name="Заполнитель номера слайда 3"/>
          <p:cNvSpPr>
            <a:spLocks noGrp="1" noEditPoints="1"/>
          </p:cNvSpPr>
          <p:nvPr>
            <p:ph type="sldNum" sz="quarter" idx="5"/>
          </p:nvPr>
        </p:nvSpPr>
        <p:spPr>
          <a:prstGeom prst="rect">
            <a:avLst/>
          </a:prstGeom>
        </p:spPr>
        <p:txBody>
          <a:bodyPr/>
          <a:lstStyle/>
          <a:p>
            <a:fld id="{2A662315-54FF-4D5D-B9FC-60BEE970382C}" type="slidenum">
              <a:rPr lang="en-US" smtClean="0"/>
              <a:t>‹#›</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полнитель изображения слайда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Заполнитель текста 2"/>
          <p:cNvSpPr>
            <a:spLocks noGrp="1" noEditPoints="1"/>
          </p:cNvSpPr>
          <p:nvPr>
            <p:ph type="body" idx="3"/>
          </p:nvPr>
        </p:nvSpPr>
        <p:spPr>
          <a:prstGeom prst="rect">
            <a:avLst/>
          </a:prstGeom>
        </p:spPr>
        <p:txBody>
          <a:bodyPr/>
          <a:lstStyle/>
          <a:p>
            <a:endParaRPr lang="en-US"/>
          </a:p>
        </p:txBody>
      </p:sp>
      <p:sp>
        <p:nvSpPr>
          <p:cNvPr id="4" name="Заполнитель номера слайда 3"/>
          <p:cNvSpPr>
            <a:spLocks noGrp="1" noEditPoints="1"/>
          </p:cNvSpPr>
          <p:nvPr>
            <p:ph type="sldNum" sz="quarter" idx="5"/>
          </p:nvPr>
        </p:nvSpPr>
        <p:spPr>
          <a:prstGeom prst="rect">
            <a:avLst/>
          </a:prstGeom>
        </p:spPr>
        <p:txBody>
          <a:bodyPr/>
          <a:lstStyle/>
          <a:p>
            <a:fld id="{E9D1768B-32BE-49AF-8924-E4A0309317E3}" type="slidenum">
              <a:rPr lang="en-US" smtClean="0"/>
              <a:t>‹#›</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полнитель изображения слайда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Заполнитель текста 2"/>
          <p:cNvSpPr>
            <a:spLocks noGrp="1" noEditPoints="1"/>
          </p:cNvSpPr>
          <p:nvPr>
            <p:ph type="body" idx="3"/>
          </p:nvPr>
        </p:nvSpPr>
        <p:spPr>
          <a:prstGeom prst="rect">
            <a:avLst/>
          </a:prstGeom>
        </p:spPr>
        <p:txBody>
          <a:bodyPr/>
          <a:lstStyle/>
          <a:p>
            <a:endParaRPr lang="en-US"/>
          </a:p>
        </p:txBody>
      </p:sp>
      <p:sp>
        <p:nvSpPr>
          <p:cNvPr id="4" name="Заполнитель номера слайда 3"/>
          <p:cNvSpPr>
            <a:spLocks noGrp="1" noEditPoints="1"/>
          </p:cNvSpPr>
          <p:nvPr>
            <p:ph type="sldNum" sz="quarter" idx="5"/>
          </p:nvPr>
        </p:nvSpPr>
        <p:spPr>
          <a:prstGeom prst="rect">
            <a:avLst/>
          </a:prstGeom>
        </p:spPr>
        <p:txBody>
          <a:bodyPr/>
          <a:lstStyle/>
          <a:p>
            <a:fld id="{8395E388-6C4B-40B4-846B-CBDD79738E7B}" type="slidenum">
              <a:rPr lang="en-US" smtClean="0"/>
              <a:t>‹#›</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полнитель изображения слайда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Заполнитель текста 2"/>
          <p:cNvSpPr>
            <a:spLocks noGrp="1" noEditPoints="1"/>
          </p:cNvSpPr>
          <p:nvPr>
            <p:ph type="body" idx="3"/>
          </p:nvPr>
        </p:nvSpPr>
        <p:spPr>
          <a:prstGeom prst="rect">
            <a:avLst/>
          </a:prstGeom>
        </p:spPr>
        <p:txBody>
          <a:bodyPr/>
          <a:lstStyle/>
          <a:p>
            <a:endParaRPr lang="en-US"/>
          </a:p>
        </p:txBody>
      </p:sp>
      <p:sp>
        <p:nvSpPr>
          <p:cNvPr id="4" name="Заполнитель номера слайда 3"/>
          <p:cNvSpPr>
            <a:spLocks noGrp="1" noEditPoints="1"/>
          </p:cNvSpPr>
          <p:nvPr>
            <p:ph type="sldNum" sz="quarter" idx="5"/>
          </p:nvPr>
        </p:nvSpPr>
        <p:spPr>
          <a:prstGeom prst="rect">
            <a:avLst/>
          </a:prstGeom>
        </p:spPr>
        <p:txBody>
          <a:bodyPr/>
          <a:lstStyle/>
          <a:p>
            <a:fld id="{1BC316E9-CBB3-4457-A32F-1A6D4A8F465C}" type="slidenum">
              <a:rPr lang="en-US" smtClean="0"/>
              <a:t>‹#›</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Название 1"/>
          <p:cNvSpPr>
            <a:spLocks noGrp="1" noEditPoints="1"/>
          </p:cNvSpPr>
          <p:nvPr>
            <p:ph type="ctrTitle"/>
          </p:nvPr>
        </p:nvSpPr>
        <p:spPr>
          <a:xfrm>
            <a:off x="1524000" y="1122363"/>
            <a:ext cx="9144000" cy="2387600"/>
          </a:xfrm>
        </p:spPr>
        <p:txBody>
          <a:bodyPr anchor="b"/>
          <a:lstStyle>
            <a:lvl1pPr algn="ctr">
              <a:defRPr sz="6000"/>
            </a:lvl1pPr>
          </a:lstStyle>
          <a:p>
            <a:r>
              <a:rPr lang="ru-RU" altLang="en-US"/>
              <a:t>Щелкните для изменения стиля основного заголовка</a:t>
            </a:r>
          </a:p>
        </p:txBody>
      </p:sp>
      <p:sp>
        <p:nvSpPr>
          <p:cNvPr id="3" name="Подзаголовок 2"/>
          <p:cNvSpPr>
            <a:spLocks noGrp="1" noEditPoints="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ru-RU" altLang="en-US"/>
              <a:t>Щелкните для изменения стиля основного подзаголовка</a:t>
            </a:r>
          </a:p>
        </p:txBody>
      </p:sp>
      <p:sp>
        <p:nvSpPr>
          <p:cNvPr id="4" name="Заполнитель даты 3"/>
          <p:cNvSpPr>
            <a:spLocks noGrp="1" noEditPoints="1"/>
          </p:cNvSpPr>
          <p:nvPr>
            <p:ph type="dt" sz="half" idx="10"/>
          </p:nvPr>
        </p:nvSpPr>
        <p:spPr/>
        <p:txBody>
          <a:bodyPr/>
          <a:lstStyle/>
          <a:p>
            <a:fld id="{71FD7FF2-845F-41B9-944F-35B90659B7D6}" type="datetimeFigureOut">
              <a:rPr lang="en-US" smtClean="0"/>
              <a:t>2/29/2024</a:t>
            </a:fld>
            <a:endParaRPr lang="en-US"/>
          </a:p>
        </p:txBody>
      </p:sp>
      <p:sp>
        <p:nvSpPr>
          <p:cNvPr id="5" name="Заполнитель нижнего колонтитула 4"/>
          <p:cNvSpPr>
            <a:spLocks noGrp="1" noEditPoints="1"/>
          </p:cNvSpPr>
          <p:nvPr>
            <p:ph type="ftr" sz="quarter" idx="11"/>
          </p:nvPr>
        </p:nvSpPr>
        <p:spPr/>
        <p:txBody>
          <a:bodyPr/>
          <a:lstStyle/>
          <a:p>
            <a:endParaRPr lang="ru-RU" altLang="en-US"/>
          </a:p>
        </p:txBody>
      </p:sp>
      <p:sp>
        <p:nvSpPr>
          <p:cNvPr id="6" name="Заполнитель номера слайда 5"/>
          <p:cNvSpPr>
            <a:spLocks noGrp="1" noEditPoints="1"/>
          </p:cNvSpPr>
          <p:nvPr>
            <p:ph type="sldNum" sz="quarter" idx="12"/>
          </p:nvPr>
        </p:nvSpPr>
        <p:spPr/>
        <p:txBody>
          <a:bodyPr/>
          <a:lstStyle/>
          <a:p>
            <a:fld id="{707E345D-6FE0-4977-A3DF-5875ED8E59A8}" type="slidenum">
              <a:rPr lang="en-US" smtClean="0"/>
              <a:t>‹#›</a:t>
            </a:fld>
            <a:endParaRPr lang="en-US"/>
          </a:p>
        </p:txBody>
      </p:sp>
    </p:spTree>
  </p:cSld>
  <p:clrMapOvr>
    <a:masterClrMapping/>
  </p:clrMapOvr>
  <p:hf dt="0"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Название и текст по вертикали">
    <p:spTree>
      <p:nvGrpSpPr>
        <p:cNvPr id="1" name=""/>
        <p:cNvGrpSpPr/>
        <p:nvPr/>
      </p:nvGrpSpPr>
      <p:grpSpPr>
        <a:xfrm>
          <a:off x="0" y="0"/>
          <a:ext cx="0" cy="0"/>
          <a:chOff x="0" y="0"/>
          <a:chExt cx="0" cy="0"/>
        </a:xfrm>
      </p:grpSpPr>
      <p:sp>
        <p:nvSpPr>
          <p:cNvPr id="2" name="Название 1"/>
          <p:cNvSpPr>
            <a:spLocks noGrp="1" noEditPoints="1"/>
          </p:cNvSpPr>
          <p:nvPr>
            <p:ph type="title"/>
          </p:nvPr>
        </p:nvSpPr>
        <p:spPr/>
        <p:txBody>
          <a:bodyPr/>
          <a:lstStyle/>
          <a:p>
            <a:r>
              <a:rPr lang="ru-RU" altLang="en-US"/>
              <a:t>Щелкните для изменения стиля основного заголовка</a:t>
            </a:r>
          </a:p>
        </p:txBody>
      </p:sp>
      <p:sp>
        <p:nvSpPr>
          <p:cNvPr id="3" name="Заполнитель текста по вертикали 2"/>
          <p:cNvSpPr>
            <a:spLocks noGrp="1" noEditPoints="1"/>
          </p:cNvSpPr>
          <p:nvPr>
            <p:ph type="body" orient="vert" idx="1"/>
          </p:nvPr>
        </p:nvSpPr>
        <p:spPr/>
        <p:txBody>
          <a:bodyPr vert="eaVert"/>
          <a:lstStyle/>
          <a:p>
            <a:pPr lvl="0"/>
            <a:r>
              <a:rPr lang="ru-RU" altLang="en-US"/>
              <a:t>Щелкните для изменения стиля основного текста</a:t>
            </a:r>
          </a:p>
          <a:p>
            <a:pPr lvl="1"/>
            <a:r>
              <a:rPr lang="ru-RU" altLang="en-US"/>
              <a:t>Второй уровень</a:t>
            </a:r>
          </a:p>
          <a:p>
            <a:pPr lvl="2"/>
            <a:r>
              <a:rPr lang="ru-RU" altLang="en-US"/>
              <a:t>Третий уровень</a:t>
            </a:r>
          </a:p>
          <a:p>
            <a:pPr lvl="3"/>
            <a:r>
              <a:rPr lang="ru-RU" altLang="en-US"/>
              <a:t>Четвертый уровень</a:t>
            </a:r>
          </a:p>
          <a:p>
            <a:pPr lvl="4"/>
            <a:r>
              <a:rPr lang="ru-RU" altLang="en-US"/>
              <a:t>Пятый уровень</a:t>
            </a:r>
          </a:p>
        </p:txBody>
      </p:sp>
      <p:sp>
        <p:nvSpPr>
          <p:cNvPr id="4" name="Заполнитель даты 3"/>
          <p:cNvSpPr>
            <a:spLocks noGrp="1" noEditPoints="1"/>
          </p:cNvSpPr>
          <p:nvPr>
            <p:ph type="dt" sz="half" idx="10"/>
          </p:nvPr>
        </p:nvSpPr>
        <p:spPr/>
        <p:txBody>
          <a:bodyPr/>
          <a:lstStyle/>
          <a:p>
            <a:fld id="{71FD7FF2-845F-41B9-944F-35B90659B7D6}" type="datetimeFigureOut">
              <a:rPr lang="en-US" smtClean="0"/>
              <a:t>2/29/2024</a:t>
            </a:fld>
            <a:endParaRPr lang="en-US"/>
          </a:p>
        </p:txBody>
      </p:sp>
      <p:sp>
        <p:nvSpPr>
          <p:cNvPr id="5" name="Заполнитель нижнего колонтитула 4"/>
          <p:cNvSpPr>
            <a:spLocks noGrp="1" noEditPoints="1"/>
          </p:cNvSpPr>
          <p:nvPr>
            <p:ph type="ftr" sz="quarter" idx="11"/>
          </p:nvPr>
        </p:nvSpPr>
        <p:spPr/>
        <p:txBody>
          <a:bodyPr/>
          <a:lstStyle/>
          <a:p>
            <a:endParaRPr lang="ru-RU" altLang="en-US"/>
          </a:p>
        </p:txBody>
      </p:sp>
      <p:sp>
        <p:nvSpPr>
          <p:cNvPr id="6" name="Заполнитель номера слайда 5"/>
          <p:cNvSpPr>
            <a:spLocks noGrp="1" noEditPoints="1"/>
          </p:cNvSpPr>
          <p:nvPr>
            <p:ph type="sldNum" sz="quarter" idx="12"/>
          </p:nvPr>
        </p:nvSpPr>
        <p:spPr/>
        <p:txBody>
          <a:bodyPr/>
          <a:lstStyle/>
          <a:p>
            <a:fld id="{707E345D-6FE0-4977-A3DF-5875ED8E59A8}" type="slidenum">
              <a:rPr lang="en-US" smtClean="0"/>
              <a:t>‹#›</a:t>
            </a:fld>
            <a:endParaRPr lang="en-US"/>
          </a:p>
        </p:txBody>
      </p:sp>
    </p:spTree>
  </p:cSld>
  <p:clrMapOvr>
    <a:masterClrMapping/>
  </p:clrMapOvr>
  <p:hf dt="0"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Название по вертикали и текст">
    <p:spTree>
      <p:nvGrpSpPr>
        <p:cNvPr id="1" name=""/>
        <p:cNvGrpSpPr/>
        <p:nvPr/>
      </p:nvGrpSpPr>
      <p:grpSpPr>
        <a:xfrm>
          <a:off x="0" y="0"/>
          <a:ext cx="0" cy="0"/>
          <a:chOff x="0" y="0"/>
          <a:chExt cx="0" cy="0"/>
        </a:xfrm>
      </p:grpSpPr>
      <p:sp>
        <p:nvSpPr>
          <p:cNvPr id="2" name="Название 1"/>
          <p:cNvSpPr>
            <a:spLocks noGrp="1" noEditPoints="1"/>
          </p:cNvSpPr>
          <p:nvPr>
            <p:ph type="title" orient="vert"/>
          </p:nvPr>
        </p:nvSpPr>
        <p:spPr>
          <a:xfrm>
            <a:off x="8724900" y="365125"/>
            <a:ext cx="2628900" cy="5811838"/>
          </a:xfrm>
        </p:spPr>
        <p:txBody>
          <a:bodyPr vert="eaVert"/>
          <a:lstStyle/>
          <a:p>
            <a:r>
              <a:rPr lang="ru-RU" altLang="en-US"/>
              <a:t>Щелкните для изменения стиля основного заголовка</a:t>
            </a:r>
          </a:p>
        </p:txBody>
      </p:sp>
      <p:sp>
        <p:nvSpPr>
          <p:cNvPr id="3" name="Заполнитель текста по вертикали 2"/>
          <p:cNvSpPr>
            <a:spLocks noGrp="1" noEditPoints="1"/>
          </p:cNvSpPr>
          <p:nvPr>
            <p:ph type="body" orient="vert" idx="1"/>
          </p:nvPr>
        </p:nvSpPr>
        <p:spPr>
          <a:xfrm>
            <a:off x="838200" y="365125"/>
            <a:ext cx="7734300" cy="5811838"/>
          </a:xfrm>
        </p:spPr>
        <p:txBody>
          <a:bodyPr vert="eaVert"/>
          <a:lstStyle/>
          <a:p>
            <a:pPr lvl="0"/>
            <a:r>
              <a:rPr lang="ru-RU" altLang="en-US"/>
              <a:t>Щелкните для изменения стиля основного текста</a:t>
            </a:r>
          </a:p>
          <a:p>
            <a:pPr lvl="1"/>
            <a:r>
              <a:rPr lang="ru-RU" altLang="en-US"/>
              <a:t>Второй уровень</a:t>
            </a:r>
          </a:p>
          <a:p>
            <a:pPr lvl="2"/>
            <a:r>
              <a:rPr lang="ru-RU" altLang="en-US"/>
              <a:t>Третий уровень</a:t>
            </a:r>
          </a:p>
          <a:p>
            <a:pPr lvl="3"/>
            <a:r>
              <a:rPr lang="ru-RU" altLang="en-US"/>
              <a:t>Четвертый уровень</a:t>
            </a:r>
          </a:p>
          <a:p>
            <a:pPr lvl="4"/>
            <a:r>
              <a:rPr lang="ru-RU" altLang="en-US"/>
              <a:t>Пятый уровень</a:t>
            </a:r>
          </a:p>
        </p:txBody>
      </p:sp>
      <p:sp>
        <p:nvSpPr>
          <p:cNvPr id="4" name="Заполнитель даты 3"/>
          <p:cNvSpPr>
            <a:spLocks noGrp="1" noEditPoints="1"/>
          </p:cNvSpPr>
          <p:nvPr>
            <p:ph type="dt" sz="half" idx="10"/>
          </p:nvPr>
        </p:nvSpPr>
        <p:spPr/>
        <p:txBody>
          <a:bodyPr/>
          <a:lstStyle/>
          <a:p>
            <a:fld id="{71FD7FF2-845F-41B9-944F-35B90659B7D6}" type="datetimeFigureOut">
              <a:rPr lang="en-US" smtClean="0"/>
              <a:t>2/29/2024</a:t>
            </a:fld>
            <a:endParaRPr lang="en-US"/>
          </a:p>
        </p:txBody>
      </p:sp>
      <p:sp>
        <p:nvSpPr>
          <p:cNvPr id="5" name="Заполнитель нижнего колонтитула 4"/>
          <p:cNvSpPr>
            <a:spLocks noGrp="1" noEditPoints="1"/>
          </p:cNvSpPr>
          <p:nvPr>
            <p:ph type="ftr" sz="quarter" idx="11"/>
          </p:nvPr>
        </p:nvSpPr>
        <p:spPr/>
        <p:txBody>
          <a:bodyPr/>
          <a:lstStyle/>
          <a:p>
            <a:endParaRPr lang="ru-RU" altLang="en-US"/>
          </a:p>
        </p:txBody>
      </p:sp>
      <p:sp>
        <p:nvSpPr>
          <p:cNvPr id="6" name="Заполнитель номера слайда 5"/>
          <p:cNvSpPr>
            <a:spLocks noGrp="1" noEditPoints="1"/>
          </p:cNvSpPr>
          <p:nvPr>
            <p:ph type="sldNum" sz="quarter" idx="12"/>
          </p:nvPr>
        </p:nvSpPr>
        <p:spPr/>
        <p:txBody>
          <a:bodyPr/>
          <a:lstStyle/>
          <a:p>
            <a:fld id="{707E345D-6FE0-4977-A3DF-5875ED8E59A8}" type="slidenum">
              <a:rPr lang="en-US" smtClean="0"/>
              <a:t>‹#›</a:t>
            </a:fld>
            <a:endParaRPr lang="en-US"/>
          </a:p>
        </p:txBody>
      </p:sp>
    </p:spTree>
  </p:cSld>
  <p:clrMapOvr>
    <a:masterClrMapping/>
  </p:clrMapOvr>
  <p:hf dt="0"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Название и контент">
    <p:spTree>
      <p:nvGrpSpPr>
        <p:cNvPr id="1" name=""/>
        <p:cNvGrpSpPr/>
        <p:nvPr/>
      </p:nvGrpSpPr>
      <p:grpSpPr>
        <a:xfrm>
          <a:off x="0" y="0"/>
          <a:ext cx="0" cy="0"/>
          <a:chOff x="0" y="0"/>
          <a:chExt cx="0" cy="0"/>
        </a:xfrm>
      </p:grpSpPr>
      <p:sp>
        <p:nvSpPr>
          <p:cNvPr id="2" name="Название 1"/>
          <p:cNvSpPr>
            <a:spLocks noGrp="1" noEditPoints="1"/>
          </p:cNvSpPr>
          <p:nvPr>
            <p:ph type="title"/>
          </p:nvPr>
        </p:nvSpPr>
        <p:spPr/>
        <p:txBody>
          <a:bodyPr/>
          <a:lstStyle/>
          <a:p>
            <a:r>
              <a:rPr lang="ru-RU" altLang="en-US"/>
              <a:t>Щелкните для изменения стиля основного заголовка</a:t>
            </a:r>
          </a:p>
        </p:txBody>
      </p:sp>
      <p:sp>
        <p:nvSpPr>
          <p:cNvPr id="3" name="Заполнитель контента 2"/>
          <p:cNvSpPr>
            <a:spLocks noGrp="1" noEditPoints="1"/>
          </p:cNvSpPr>
          <p:nvPr>
            <p:ph idx="1"/>
          </p:nvPr>
        </p:nvSpPr>
        <p:spPr/>
        <p:txBody>
          <a:bodyPr/>
          <a:lstStyle/>
          <a:p>
            <a:pPr lvl="0"/>
            <a:r>
              <a:rPr lang="ru-RU" altLang="en-US"/>
              <a:t>Щелкните для изменения стиля основного текста</a:t>
            </a:r>
          </a:p>
          <a:p>
            <a:pPr lvl="1"/>
            <a:r>
              <a:rPr lang="ru-RU" altLang="en-US"/>
              <a:t>Второй уровень</a:t>
            </a:r>
          </a:p>
          <a:p>
            <a:pPr lvl="2"/>
            <a:r>
              <a:rPr lang="ru-RU" altLang="en-US"/>
              <a:t>Третий уровень</a:t>
            </a:r>
          </a:p>
          <a:p>
            <a:pPr lvl="3"/>
            <a:r>
              <a:rPr lang="ru-RU" altLang="en-US"/>
              <a:t>Четвертый уровень</a:t>
            </a:r>
          </a:p>
          <a:p>
            <a:pPr lvl="4"/>
            <a:r>
              <a:rPr lang="ru-RU" altLang="en-US"/>
              <a:t>Пятый уровень</a:t>
            </a:r>
          </a:p>
        </p:txBody>
      </p:sp>
      <p:sp>
        <p:nvSpPr>
          <p:cNvPr id="4" name="Заполнитель даты 3"/>
          <p:cNvSpPr>
            <a:spLocks noGrp="1" noEditPoints="1"/>
          </p:cNvSpPr>
          <p:nvPr>
            <p:ph type="dt" sz="half" idx="10"/>
          </p:nvPr>
        </p:nvSpPr>
        <p:spPr/>
        <p:txBody>
          <a:bodyPr/>
          <a:lstStyle/>
          <a:p>
            <a:fld id="{71FD7FF2-845F-41B9-944F-35B90659B7D6}" type="datetimeFigureOut">
              <a:rPr lang="en-US" smtClean="0"/>
              <a:t>2/29/2024</a:t>
            </a:fld>
            <a:endParaRPr lang="en-US"/>
          </a:p>
        </p:txBody>
      </p:sp>
      <p:sp>
        <p:nvSpPr>
          <p:cNvPr id="5" name="Заполнитель нижнего колонтитула 4"/>
          <p:cNvSpPr>
            <a:spLocks noGrp="1" noEditPoints="1"/>
          </p:cNvSpPr>
          <p:nvPr>
            <p:ph type="ftr" sz="quarter" idx="11"/>
          </p:nvPr>
        </p:nvSpPr>
        <p:spPr/>
        <p:txBody>
          <a:bodyPr/>
          <a:lstStyle/>
          <a:p>
            <a:endParaRPr lang="ru-RU" altLang="en-US"/>
          </a:p>
        </p:txBody>
      </p:sp>
      <p:sp>
        <p:nvSpPr>
          <p:cNvPr id="6" name="Заполнитель номера слайда 5"/>
          <p:cNvSpPr>
            <a:spLocks noGrp="1" noEditPoints="1"/>
          </p:cNvSpPr>
          <p:nvPr>
            <p:ph type="sldNum" sz="quarter" idx="12"/>
          </p:nvPr>
        </p:nvSpPr>
        <p:spPr/>
        <p:txBody>
          <a:bodyPr/>
          <a:lstStyle/>
          <a:p>
            <a:fld id="{707E345D-6FE0-4977-A3DF-5875ED8E59A8}" type="slidenum">
              <a:rPr lang="en-US" smtClean="0"/>
              <a:t>‹#›</a:t>
            </a:fld>
            <a:endParaRPr lang="en-US"/>
          </a:p>
        </p:txBody>
      </p:sp>
    </p:spTree>
  </p:cSld>
  <p:clrMapOvr>
    <a:masterClrMapping/>
  </p:clrMapOvr>
  <p:hf dt="0"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Название 1"/>
          <p:cNvSpPr>
            <a:spLocks noGrp="1" noEditPoints="1"/>
          </p:cNvSpPr>
          <p:nvPr>
            <p:ph type="title"/>
          </p:nvPr>
        </p:nvSpPr>
        <p:spPr>
          <a:xfrm>
            <a:off x="831850" y="1709738"/>
            <a:ext cx="10515600" cy="2852737"/>
          </a:xfrm>
        </p:spPr>
        <p:txBody>
          <a:bodyPr anchor="b"/>
          <a:lstStyle>
            <a:lvl1pPr>
              <a:defRPr sz="6000"/>
            </a:lvl1pPr>
          </a:lstStyle>
          <a:p>
            <a:r>
              <a:rPr lang="ru-RU" altLang="en-US"/>
              <a:t>Щелкните для изменения стиля основного заголовка</a:t>
            </a:r>
          </a:p>
        </p:txBody>
      </p:sp>
      <p:sp>
        <p:nvSpPr>
          <p:cNvPr id="3" name="Заполнитель текста 2"/>
          <p:cNvSpPr>
            <a:spLocks noGrp="1" noEditPoints="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ltLang="en-US"/>
              <a:t>Щелкните для изменения стиля основного текста</a:t>
            </a:r>
          </a:p>
        </p:txBody>
      </p:sp>
      <p:sp>
        <p:nvSpPr>
          <p:cNvPr id="4" name="Заполнитель даты 3"/>
          <p:cNvSpPr>
            <a:spLocks noGrp="1" noEditPoints="1"/>
          </p:cNvSpPr>
          <p:nvPr>
            <p:ph type="dt" sz="half" idx="10"/>
          </p:nvPr>
        </p:nvSpPr>
        <p:spPr/>
        <p:txBody>
          <a:bodyPr/>
          <a:lstStyle/>
          <a:p>
            <a:fld id="{71FD7FF2-845F-41B9-944F-35B90659B7D6}" type="datetimeFigureOut">
              <a:rPr lang="en-US" smtClean="0"/>
              <a:t>2/29/2024</a:t>
            </a:fld>
            <a:endParaRPr lang="en-US"/>
          </a:p>
        </p:txBody>
      </p:sp>
      <p:sp>
        <p:nvSpPr>
          <p:cNvPr id="5" name="Заполнитель нижнего колонтитула 4"/>
          <p:cNvSpPr>
            <a:spLocks noGrp="1" noEditPoints="1"/>
          </p:cNvSpPr>
          <p:nvPr>
            <p:ph type="ftr" sz="quarter" idx="11"/>
          </p:nvPr>
        </p:nvSpPr>
        <p:spPr/>
        <p:txBody>
          <a:bodyPr/>
          <a:lstStyle/>
          <a:p>
            <a:endParaRPr lang="ru-RU" altLang="en-US"/>
          </a:p>
        </p:txBody>
      </p:sp>
      <p:sp>
        <p:nvSpPr>
          <p:cNvPr id="6" name="Заполнитель номера слайда 5"/>
          <p:cNvSpPr>
            <a:spLocks noGrp="1" noEditPoints="1"/>
          </p:cNvSpPr>
          <p:nvPr>
            <p:ph type="sldNum" sz="quarter" idx="12"/>
          </p:nvPr>
        </p:nvSpPr>
        <p:spPr/>
        <p:txBody>
          <a:bodyPr/>
          <a:lstStyle/>
          <a:p>
            <a:fld id="{707E345D-6FE0-4977-A3DF-5875ED8E59A8}" type="slidenum">
              <a:rPr lang="en-US" smtClean="0"/>
              <a:t>‹#›</a:t>
            </a:fld>
            <a:endParaRPr lang="en-US"/>
          </a:p>
        </p:txBody>
      </p:sp>
    </p:spTree>
  </p:cSld>
  <p:clrMapOvr>
    <a:masterClrMapping/>
  </p:clrMapOvr>
  <p:hf dt="0"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контента">
    <p:spTree>
      <p:nvGrpSpPr>
        <p:cNvPr id="1" name=""/>
        <p:cNvGrpSpPr/>
        <p:nvPr/>
      </p:nvGrpSpPr>
      <p:grpSpPr>
        <a:xfrm>
          <a:off x="0" y="0"/>
          <a:ext cx="0" cy="0"/>
          <a:chOff x="0" y="0"/>
          <a:chExt cx="0" cy="0"/>
        </a:xfrm>
      </p:grpSpPr>
      <p:sp>
        <p:nvSpPr>
          <p:cNvPr id="2" name="Название 1"/>
          <p:cNvSpPr>
            <a:spLocks noGrp="1" noEditPoints="1"/>
          </p:cNvSpPr>
          <p:nvPr>
            <p:ph type="title"/>
          </p:nvPr>
        </p:nvSpPr>
        <p:spPr/>
        <p:txBody>
          <a:bodyPr/>
          <a:lstStyle/>
          <a:p>
            <a:r>
              <a:rPr lang="ru-RU" altLang="en-US"/>
              <a:t>Щелкните для изменения стиля основного заголовка</a:t>
            </a:r>
          </a:p>
        </p:txBody>
      </p:sp>
      <p:sp>
        <p:nvSpPr>
          <p:cNvPr id="3" name="Заполнитель контента 2"/>
          <p:cNvSpPr>
            <a:spLocks noGrp="1" noEditPoints="1"/>
          </p:cNvSpPr>
          <p:nvPr>
            <p:ph sz="half" idx="1"/>
          </p:nvPr>
        </p:nvSpPr>
        <p:spPr>
          <a:xfrm>
            <a:off x="838200" y="1825625"/>
            <a:ext cx="5181600" cy="4351338"/>
          </a:xfrm>
        </p:spPr>
        <p:txBody>
          <a:bodyPr/>
          <a:lstStyle/>
          <a:p>
            <a:pPr lvl="0"/>
            <a:r>
              <a:rPr lang="ru-RU" altLang="en-US"/>
              <a:t>Щелкните для изменения стиля основного текста</a:t>
            </a:r>
          </a:p>
          <a:p>
            <a:pPr lvl="1"/>
            <a:r>
              <a:rPr lang="ru-RU" altLang="en-US"/>
              <a:t>Второй уровень</a:t>
            </a:r>
          </a:p>
          <a:p>
            <a:pPr lvl="2"/>
            <a:r>
              <a:rPr lang="ru-RU" altLang="en-US"/>
              <a:t>Третий уровень</a:t>
            </a:r>
          </a:p>
          <a:p>
            <a:pPr lvl="3"/>
            <a:r>
              <a:rPr lang="ru-RU" altLang="en-US"/>
              <a:t>Четвертый уровень</a:t>
            </a:r>
          </a:p>
          <a:p>
            <a:pPr lvl="4"/>
            <a:r>
              <a:rPr lang="ru-RU" altLang="en-US"/>
              <a:t>Пятый уровень</a:t>
            </a:r>
          </a:p>
        </p:txBody>
      </p:sp>
      <p:sp>
        <p:nvSpPr>
          <p:cNvPr id="4" name="Заполнитель контента 3"/>
          <p:cNvSpPr>
            <a:spLocks noGrp="1" noEditPoints="1"/>
          </p:cNvSpPr>
          <p:nvPr>
            <p:ph sz="half" idx="2"/>
          </p:nvPr>
        </p:nvSpPr>
        <p:spPr>
          <a:xfrm>
            <a:off x="6172200" y="1825625"/>
            <a:ext cx="5181600" cy="4351338"/>
          </a:xfrm>
        </p:spPr>
        <p:txBody>
          <a:bodyPr/>
          <a:lstStyle/>
          <a:p>
            <a:pPr lvl="0"/>
            <a:r>
              <a:rPr lang="ru-RU" altLang="en-US"/>
              <a:t>Щелкните для изменения стиля основного текста</a:t>
            </a:r>
          </a:p>
          <a:p>
            <a:pPr lvl="1"/>
            <a:r>
              <a:rPr lang="ru-RU" altLang="en-US"/>
              <a:t>Второй уровень</a:t>
            </a:r>
          </a:p>
          <a:p>
            <a:pPr lvl="2"/>
            <a:r>
              <a:rPr lang="ru-RU" altLang="en-US"/>
              <a:t>Третий уровень</a:t>
            </a:r>
          </a:p>
          <a:p>
            <a:pPr lvl="3"/>
            <a:r>
              <a:rPr lang="ru-RU" altLang="en-US"/>
              <a:t>Четвертый уровень</a:t>
            </a:r>
          </a:p>
          <a:p>
            <a:pPr lvl="4"/>
            <a:r>
              <a:rPr lang="ru-RU" altLang="en-US"/>
              <a:t>Пятый уровень</a:t>
            </a:r>
          </a:p>
        </p:txBody>
      </p:sp>
      <p:sp>
        <p:nvSpPr>
          <p:cNvPr id="5" name="Заполнитель даты 4"/>
          <p:cNvSpPr>
            <a:spLocks noGrp="1" noEditPoints="1"/>
          </p:cNvSpPr>
          <p:nvPr>
            <p:ph type="dt" sz="half" idx="10"/>
          </p:nvPr>
        </p:nvSpPr>
        <p:spPr/>
        <p:txBody>
          <a:bodyPr/>
          <a:lstStyle/>
          <a:p>
            <a:fld id="{71FD7FF2-845F-41B9-944F-35B90659B7D6}" type="datetimeFigureOut">
              <a:rPr lang="en-US" smtClean="0"/>
              <a:t>2/29/2024</a:t>
            </a:fld>
            <a:endParaRPr lang="en-US"/>
          </a:p>
        </p:txBody>
      </p:sp>
      <p:sp>
        <p:nvSpPr>
          <p:cNvPr id="6" name="Заполнитель нижнего колонтитула 5"/>
          <p:cNvSpPr>
            <a:spLocks noGrp="1" noEditPoints="1"/>
          </p:cNvSpPr>
          <p:nvPr>
            <p:ph type="ftr" sz="quarter" idx="11"/>
          </p:nvPr>
        </p:nvSpPr>
        <p:spPr/>
        <p:txBody>
          <a:bodyPr/>
          <a:lstStyle/>
          <a:p>
            <a:endParaRPr lang="ru-RU" altLang="en-US"/>
          </a:p>
        </p:txBody>
      </p:sp>
      <p:sp>
        <p:nvSpPr>
          <p:cNvPr id="7" name="Заполнитель номера слайда 6"/>
          <p:cNvSpPr>
            <a:spLocks noGrp="1" noEditPoints="1"/>
          </p:cNvSpPr>
          <p:nvPr>
            <p:ph type="sldNum" sz="quarter" idx="12"/>
          </p:nvPr>
        </p:nvSpPr>
        <p:spPr/>
        <p:txBody>
          <a:bodyPr/>
          <a:lstStyle/>
          <a:p>
            <a:fld id="{707E345D-6FE0-4977-A3DF-5875ED8E59A8}" type="slidenum">
              <a:rPr lang="en-US" smtClean="0"/>
              <a:t>‹#›</a:t>
            </a:fld>
            <a:endParaRPr lang="en-US"/>
          </a:p>
        </p:txBody>
      </p:sp>
    </p:spTree>
  </p:cSld>
  <p:clrMapOvr>
    <a:masterClrMapping/>
  </p:clrMapOvr>
  <p:hf dt="0"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Название 1"/>
          <p:cNvSpPr>
            <a:spLocks noGrp="1" noEditPoints="1"/>
          </p:cNvSpPr>
          <p:nvPr>
            <p:ph type="title"/>
          </p:nvPr>
        </p:nvSpPr>
        <p:spPr>
          <a:xfrm>
            <a:off x="839788" y="365125"/>
            <a:ext cx="10515600" cy="1325563"/>
          </a:xfrm>
        </p:spPr>
        <p:txBody>
          <a:bodyPr/>
          <a:lstStyle/>
          <a:p>
            <a:r>
              <a:rPr lang="ru-RU" altLang="en-US"/>
              <a:t>Щелкните для изменения стиля основного заголовка</a:t>
            </a:r>
          </a:p>
        </p:txBody>
      </p:sp>
      <p:sp>
        <p:nvSpPr>
          <p:cNvPr id="3" name="Заполнитель текста 2"/>
          <p:cNvSpPr>
            <a:spLocks noGrp="1" noEditPoints="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ltLang="en-US"/>
              <a:t>Щелкните для изменения стиля основного текста</a:t>
            </a:r>
          </a:p>
        </p:txBody>
      </p:sp>
      <p:sp>
        <p:nvSpPr>
          <p:cNvPr id="4" name="Заполнитель контента 3"/>
          <p:cNvSpPr>
            <a:spLocks noGrp="1" noEditPoints="1"/>
          </p:cNvSpPr>
          <p:nvPr>
            <p:ph sz="half" idx="2"/>
          </p:nvPr>
        </p:nvSpPr>
        <p:spPr>
          <a:xfrm>
            <a:off x="839788" y="2505075"/>
            <a:ext cx="5157787" cy="3684588"/>
          </a:xfrm>
        </p:spPr>
        <p:txBody>
          <a:bodyPr/>
          <a:lstStyle/>
          <a:p>
            <a:pPr lvl="0"/>
            <a:r>
              <a:rPr lang="ru-RU" altLang="en-US"/>
              <a:t>Щелкните для изменения стиля основного текста</a:t>
            </a:r>
          </a:p>
          <a:p>
            <a:pPr lvl="1"/>
            <a:r>
              <a:rPr lang="ru-RU" altLang="en-US"/>
              <a:t>Второй уровень</a:t>
            </a:r>
          </a:p>
          <a:p>
            <a:pPr lvl="2"/>
            <a:r>
              <a:rPr lang="ru-RU" altLang="en-US"/>
              <a:t>Третий уровень</a:t>
            </a:r>
          </a:p>
          <a:p>
            <a:pPr lvl="3"/>
            <a:r>
              <a:rPr lang="ru-RU" altLang="en-US"/>
              <a:t>Четвертый уровень</a:t>
            </a:r>
          </a:p>
          <a:p>
            <a:pPr lvl="4"/>
            <a:r>
              <a:rPr lang="ru-RU" altLang="en-US"/>
              <a:t>Пятый уровень</a:t>
            </a:r>
          </a:p>
        </p:txBody>
      </p:sp>
      <p:sp>
        <p:nvSpPr>
          <p:cNvPr id="5" name="Заполнитель текста 4"/>
          <p:cNvSpPr>
            <a:spLocks noGrp="1" noEditPoints="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ltLang="en-US"/>
              <a:t>Щелкните для изменения стиля основного текста</a:t>
            </a:r>
          </a:p>
        </p:txBody>
      </p:sp>
      <p:sp>
        <p:nvSpPr>
          <p:cNvPr id="6" name="Заполнитель контента 5"/>
          <p:cNvSpPr>
            <a:spLocks noGrp="1" noEditPoints="1"/>
          </p:cNvSpPr>
          <p:nvPr>
            <p:ph sz="quarter" idx="4"/>
          </p:nvPr>
        </p:nvSpPr>
        <p:spPr>
          <a:xfrm>
            <a:off x="6172200" y="2505075"/>
            <a:ext cx="5183188" cy="3684588"/>
          </a:xfrm>
        </p:spPr>
        <p:txBody>
          <a:bodyPr/>
          <a:lstStyle/>
          <a:p>
            <a:pPr lvl="0"/>
            <a:r>
              <a:rPr lang="ru-RU" altLang="en-US"/>
              <a:t>Щелкните для изменения стиля основного текста</a:t>
            </a:r>
          </a:p>
          <a:p>
            <a:pPr lvl="1"/>
            <a:r>
              <a:rPr lang="ru-RU" altLang="en-US"/>
              <a:t>Второй уровень</a:t>
            </a:r>
          </a:p>
          <a:p>
            <a:pPr lvl="2"/>
            <a:r>
              <a:rPr lang="ru-RU" altLang="en-US"/>
              <a:t>Третий уровень</a:t>
            </a:r>
          </a:p>
          <a:p>
            <a:pPr lvl="3"/>
            <a:r>
              <a:rPr lang="ru-RU" altLang="en-US"/>
              <a:t>Четвертый уровень</a:t>
            </a:r>
          </a:p>
          <a:p>
            <a:pPr lvl="4"/>
            <a:r>
              <a:rPr lang="ru-RU" altLang="en-US"/>
              <a:t>Пятый уровень</a:t>
            </a:r>
          </a:p>
        </p:txBody>
      </p:sp>
      <p:sp>
        <p:nvSpPr>
          <p:cNvPr id="7" name="Заполнитель даты 6"/>
          <p:cNvSpPr>
            <a:spLocks noGrp="1" noEditPoints="1"/>
          </p:cNvSpPr>
          <p:nvPr>
            <p:ph type="dt" sz="half" idx="10"/>
          </p:nvPr>
        </p:nvSpPr>
        <p:spPr/>
        <p:txBody>
          <a:bodyPr/>
          <a:lstStyle/>
          <a:p>
            <a:fld id="{71FD7FF2-845F-41B9-944F-35B90659B7D6}" type="datetimeFigureOut">
              <a:rPr lang="en-US" smtClean="0"/>
              <a:t>2/29/2024</a:t>
            </a:fld>
            <a:endParaRPr lang="en-US"/>
          </a:p>
        </p:txBody>
      </p:sp>
      <p:sp>
        <p:nvSpPr>
          <p:cNvPr id="8" name="Заполнитель нижнего колонтитула 7"/>
          <p:cNvSpPr>
            <a:spLocks noGrp="1" noEditPoints="1"/>
          </p:cNvSpPr>
          <p:nvPr>
            <p:ph type="ftr" sz="quarter" idx="11"/>
          </p:nvPr>
        </p:nvSpPr>
        <p:spPr/>
        <p:txBody>
          <a:bodyPr/>
          <a:lstStyle/>
          <a:p>
            <a:endParaRPr lang="ru-RU" altLang="en-US"/>
          </a:p>
        </p:txBody>
      </p:sp>
      <p:sp>
        <p:nvSpPr>
          <p:cNvPr id="9" name="Заполнитель номера слайда 8"/>
          <p:cNvSpPr>
            <a:spLocks noGrp="1" noEditPoints="1"/>
          </p:cNvSpPr>
          <p:nvPr>
            <p:ph type="sldNum" sz="quarter" idx="12"/>
          </p:nvPr>
        </p:nvSpPr>
        <p:spPr/>
        <p:txBody>
          <a:bodyPr/>
          <a:lstStyle/>
          <a:p>
            <a:fld id="{707E345D-6FE0-4977-A3DF-5875ED8E59A8}" type="slidenum">
              <a:rPr lang="en-US" smtClean="0"/>
              <a:t>‹#›</a:t>
            </a:fld>
            <a:endParaRPr lang="en-US"/>
          </a:p>
        </p:txBody>
      </p:sp>
    </p:spTree>
  </p:cSld>
  <p:clrMapOvr>
    <a:masterClrMapping/>
  </p:clrMapOvr>
  <p:hf dt="0"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название">
    <p:spTree>
      <p:nvGrpSpPr>
        <p:cNvPr id="1" name=""/>
        <p:cNvGrpSpPr/>
        <p:nvPr/>
      </p:nvGrpSpPr>
      <p:grpSpPr>
        <a:xfrm>
          <a:off x="0" y="0"/>
          <a:ext cx="0" cy="0"/>
          <a:chOff x="0" y="0"/>
          <a:chExt cx="0" cy="0"/>
        </a:xfrm>
      </p:grpSpPr>
      <p:sp>
        <p:nvSpPr>
          <p:cNvPr id="2" name="Название 1"/>
          <p:cNvSpPr>
            <a:spLocks noGrp="1" noEditPoints="1"/>
          </p:cNvSpPr>
          <p:nvPr>
            <p:ph type="title"/>
          </p:nvPr>
        </p:nvSpPr>
        <p:spPr/>
        <p:txBody>
          <a:bodyPr/>
          <a:lstStyle/>
          <a:p>
            <a:r>
              <a:rPr lang="ru-RU" altLang="en-US"/>
              <a:t>Щелкните для изменения стиля основного заголовка</a:t>
            </a:r>
          </a:p>
        </p:txBody>
      </p:sp>
      <p:sp>
        <p:nvSpPr>
          <p:cNvPr id="3" name="Заполнитель даты 2"/>
          <p:cNvSpPr>
            <a:spLocks noGrp="1" noEditPoints="1"/>
          </p:cNvSpPr>
          <p:nvPr>
            <p:ph type="dt" sz="half" idx="10"/>
          </p:nvPr>
        </p:nvSpPr>
        <p:spPr/>
        <p:txBody>
          <a:bodyPr/>
          <a:lstStyle/>
          <a:p>
            <a:fld id="{71FD7FF2-845F-41B9-944F-35B90659B7D6}" type="datetimeFigureOut">
              <a:rPr lang="en-US" smtClean="0"/>
              <a:t>2/29/2024</a:t>
            </a:fld>
            <a:endParaRPr lang="en-US"/>
          </a:p>
        </p:txBody>
      </p:sp>
      <p:sp>
        <p:nvSpPr>
          <p:cNvPr id="4" name="Заполнитель нижнего колонтитула 3"/>
          <p:cNvSpPr>
            <a:spLocks noGrp="1" noEditPoints="1"/>
          </p:cNvSpPr>
          <p:nvPr>
            <p:ph type="ftr" sz="quarter" idx="11"/>
          </p:nvPr>
        </p:nvSpPr>
        <p:spPr/>
        <p:txBody>
          <a:bodyPr/>
          <a:lstStyle/>
          <a:p>
            <a:endParaRPr lang="ru-RU" altLang="en-US"/>
          </a:p>
        </p:txBody>
      </p:sp>
      <p:sp>
        <p:nvSpPr>
          <p:cNvPr id="5" name="Заполнитель номера слайда 4"/>
          <p:cNvSpPr>
            <a:spLocks noGrp="1" noEditPoints="1"/>
          </p:cNvSpPr>
          <p:nvPr>
            <p:ph type="sldNum" sz="quarter" idx="12"/>
          </p:nvPr>
        </p:nvSpPr>
        <p:spPr/>
        <p:txBody>
          <a:bodyPr/>
          <a:lstStyle/>
          <a:p>
            <a:fld id="{707E345D-6FE0-4977-A3DF-5875ED8E59A8}" type="slidenum">
              <a:rPr lang="en-US" smtClean="0"/>
              <a:t>‹#›</a:t>
            </a:fld>
            <a:endParaRPr lang="en-US"/>
          </a:p>
        </p:txBody>
      </p:sp>
    </p:spTree>
  </p:cSld>
  <p:clrMapOvr>
    <a:masterClrMapping/>
  </p:clrMapOvr>
  <p:hf dt="0"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Заполнитель даты 1"/>
          <p:cNvSpPr>
            <a:spLocks noGrp="1" noEditPoints="1"/>
          </p:cNvSpPr>
          <p:nvPr>
            <p:ph type="dt" sz="half" idx="10"/>
          </p:nvPr>
        </p:nvSpPr>
        <p:spPr/>
        <p:txBody>
          <a:bodyPr/>
          <a:lstStyle/>
          <a:p>
            <a:fld id="{71FD7FF2-845F-41B9-944F-35B90659B7D6}" type="datetimeFigureOut">
              <a:rPr lang="en-US" smtClean="0"/>
              <a:t>2/29/2024</a:t>
            </a:fld>
            <a:endParaRPr lang="en-US"/>
          </a:p>
        </p:txBody>
      </p:sp>
      <p:sp>
        <p:nvSpPr>
          <p:cNvPr id="3" name="Заполнитель нижнего колонтитула 2"/>
          <p:cNvSpPr>
            <a:spLocks noGrp="1" noEditPoints="1"/>
          </p:cNvSpPr>
          <p:nvPr>
            <p:ph type="ftr" sz="quarter" idx="11"/>
          </p:nvPr>
        </p:nvSpPr>
        <p:spPr/>
        <p:txBody>
          <a:bodyPr/>
          <a:lstStyle/>
          <a:p>
            <a:endParaRPr lang="ru-RU" altLang="en-US"/>
          </a:p>
        </p:txBody>
      </p:sp>
      <p:sp>
        <p:nvSpPr>
          <p:cNvPr id="4" name="Заполнитель номера слайда 3"/>
          <p:cNvSpPr>
            <a:spLocks noGrp="1" noEditPoints="1"/>
          </p:cNvSpPr>
          <p:nvPr>
            <p:ph type="sldNum" sz="quarter" idx="12"/>
          </p:nvPr>
        </p:nvSpPr>
        <p:spPr/>
        <p:txBody>
          <a:bodyPr/>
          <a:lstStyle/>
          <a:p>
            <a:fld id="{707E345D-6FE0-4977-A3DF-5875ED8E59A8}" type="slidenum">
              <a:rPr lang="en-US" smtClean="0"/>
              <a:t>‹#›</a:t>
            </a:fld>
            <a:endParaRPr lang="en-US"/>
          </a:p>
        </p:txBody>
      </p:sp>
    </p:spTree>
  </p:cSld>
  <p:clrMapOvr>
    <a:masterClrMapping/>
  </p:clrMapOvr>
  <p:hf dt="0"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Контент с подписью">
    <p:spTree>
      <p:nvGrpSpPr>
        <p:cNvPr id="1" name=""/>
        <p:cNvGrpSpPr/>
        <p:nvPr/>
      </p:nvGrpSpPr>
      <p:grpSpPr>
        <a:xfrm>
          <a:off x="0" y="0"/>
          <a:ext cx="0" cy="0"/>
          <a:chOff x="0" y="0"/>
          <a:chExt cx="0" cy="0"/>
        </a:xfrm>
      </p:grpSpPr>
      <p:sp>
        <p:nvSpPr>
          <p:cNvPr id="2" name="Название 1"/>
          <p:cNvSpPr>
            <a:spLocks noGrp="1" noEditPoints="1"/>
          </p:cNvSpPr>
          <p:nvPr>
            <p:ph type="title"/>
          </p:nvPr>
        </p:nvSpPr>
        <p:spPr>
          <a:xfrm>
            <a:off x="839788" y="457200"/>
            <a:ext cx="3932237" cy="1600200"/>
          </a:xfrm>
        </p:spPr>
        <p:txBody>
          <a:bodyPr anchor="b"/>
          <a:lstStyle>
            <a:lvl1pPr>
              <a:defRPr sz="3200"/>
            </a:lvl1pPr>
          </a:lstStyle>
          <a:p>
            <a:r>
              <a:rPr lang="ru-RU" altLang="en-US"/>
              <a:t>Щелкните для изменения стиля основного заголовка</a:t>
            </a:r>
          </a:p>
        </p:txBody>
      </p:sp>
      <p:sp>
        <p:nvSpPr>
          <p:cNvPr id="3" name="Заполнитель контента 2"/>
          <p:cNvSpPr>
            <a:spLocks noGrp="1" noEditPoints="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ltLang="en-US"/>
              <a:t>Щелкните для изменения стиля основного текста</a:t>
            </a:r>
          </a:p>
          <a:p>
            <a:pPr lvl="1"/>
            <a:r>
              <a:rPr lang="ru-RU" altLang="en-US"/>
              <a:t>Второй уровень</a:t>
            </a:r>
          </a:p>
          <a:p>
            <a:pPr lvl="2"/>
            <a:r>
              <a:rPr lang="ru-RU" altLang="en-US"/>
              <a:t>Третий уровень</a:t>
            </a:r>
          </a:p>
          <a:p>
            <a:pPr lvl="3"/>
            <a:r>
              <a:rPr lang="ru-RU" altLang="en-US"/>
              <a:t>Четвертый уровень</a:t>
            </a:r>
          </a:p>
          <a:p>
            <a:pPr lvl="4"/>
            <a:r>
              <a:rPr lang="ru-RU" altLang="en-US"/>
              <a:t>Пятый уровень</a:t>
            </a:r>
          </a:p>
        </p:txBody>
      </p:sp>
      <p:sp>
        <p:nvSpPr>
          <p:cNvPr id="4" name="Заполнитель текста 3"/>
          <p:cNvSpPr>
            <a:spLocks noGrp="1" noEditPoints="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ltLang="en-US"/>
              <a:t>Щелкните для изменения стиля основного текста</a:t>
            </a:r>
          </a:p>
        </p:txBody>
      </p:sp>
      <p:sp>
        <p:nvSpPr>
          <p:cNvPr id="5" name="Заполнитель даты 4"/>
          <p:cNvSpPr>
            <a:spLocks noGrp="1" noEditPoints="1"/>
          </p:cNvSpPr>
          <p:nvPr>
            <p:ph type="dt" sz="half" idx="10"/>
          </p:nvPr>
        </p:nvSpPr>
        <p:spPr/>
        <p:txBody>
          <a:bodyPr/>
          <a:lstStyle/>
          <a:p>
            <a:fld id="{71FD7FF2-845F-41B9-944F-35B90659B7D6}" type="datetimeFigureOut">
              <a:rPr lang="en-US" smtClean="0"/>
              <a:t>2/29/2024</a:t>
            </a:fld>
            <a:endParaRPr lang="en-US"/>
          </a:p>
        </p:txBody>
      </p:sp>
      <p:sp>
        <p:nvSpPr>
          <p:cNvPr id="6" name="Заполнитель нижнего колонтитула 5"/>
          <p:cNvSpPr>
            <a:spLocks noGrp="1" noEditPoints="1"/>
          </p:cNvSpPr>
          <p:nvPr>
            <p:ph type="ftr" sz="quarter" idx="11"/>
          </p:nvPr>
        </p:nvSpPr>
        <p:spPr/>
        <p:txBody>
          <a:bodyPr/>
          <a:lstStyle/>
          <a:p>
            <a:endParaRPr lang="ru-RU" altLang="en-US"/>
          </a:p>
        </p:txBody>
      </p:sp>
      <p:sp>
        <p:nvSpPr>
          <p:cNvPr id="7" name="Заполнитель номера слайда 6"/>
          <p:cNvSpPr>
            <a:spLocks noGrp="1" noEditPoints="1"/>
          </p:cNvSpPr>
          <p:nvPr>
            <p:ph type="sldNum" sz="quarter" idx="12"/>
          </p:nvPr>
        </p:nvSpPr>
        <p:spPr/>
        <p:txBody>
          <a:bodyPr/>
          <a:lstStyle/>
          <a:p>
            <a:fld id="{707E345D-6FE0-4977-A3DF-5875ED8E59A8}" type="slidenum">
              <a:rPr lang="en-US" smtClean="0"/>
              <a:t>‹#›</a:t>
            </a:fld>
            <a:endParaRPr lang="en-US"/>
          </a:p>
        </p:txBody>
      </p:sp>
    </p:spTree>
  </p:cSld>
  <p:clrMapOvr>
    <a:masterClrMapping/>
  </p:clrMapOvr>
  <p:hf dt="0"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Изображение с подписью">
    <p:spTree>
      <p:nvGrpSpPr>
        <p:cNvPr id="1" name=""/>
        <p:cNvGrpSpPr/>
        <p:nvPr/>
      </p:nvGrpSpPr>
      <p:grpSpPr>
        <a:xfrm>
          <a:off x="0" y="0"/>
          <a:ext cx="0" cy="0"/>
          <a:chOff x="0" y="0"/>
          <a:chExt cx="0" cy="0"/>
        </a:xfrm>
      </p:grpSpPr>
      <p:sp>
        <p:nvSpPr>
          <p:cNvPr id="2" name="Название 1"/>
          <p:cNvSpPr>
            <a:spLocks noGrp="1" noEditPoints="1"/>
          </p:cNvSpPr>
          <p:nvPr>
            <p:ph type="title"/>
          </p:nvPr>
        </p:nvSpPr>
        <p:spPr>
          <a:xfrm>
            <a:off x="839788" y="457200"/>
            <a:ext cx="3932237" cy="1600200"/>
          </a:xfrm>
        </p:spPr>
        <p:txBody>
          <a:bodyPr anchor="b"/>
          <a:lstStyle>
            <a:lvl1pPr>
              <a:defRPr sz="3200"/>
            </a:lvl1pPr>
          </a:lstStyle>
          <a:p>
            <a:r>
              <a:rPr lang="ru-RU" altLang="en-US"/>
              <a:t>Щелкните для изменения стиля основного заголовка</a:t>
            </a:r>
          </a:p>
        </p:txBody>
      </p:sp>
      <p:sp>
        <p:nvSpPr>
          <p:cNvPr id="3" name="Заполнитель изображения 2"/>
          <p:cNvSpPr>
            <a:spLocks noGrp="1" noEditPoints="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altLang="en-US"/>
              <a:t>Щелкните значок, чтобы добавить рисунок</a:t>
            </a:r>
          </a:p>
        </p:txBody>
      </p:sp>
      <p:sp>
        <p:nvSpPr>
          <p:cNvPr id="4" name="Заполнитель текста 3"/>
          <p:cNvSpPr>
            <a:spLocks noGrp="1" noEditPoints="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ltLang="en-US"/>
              <a:t>Щелкните для изменения стиля основного текста</a:t>
            </a:r>
          </a:p>
        </p:txBody>
      </p:sp>
      <p:sp>
        <p:nvSpPr>
          <p:cNvPr id="5" name="Заполнитель даты 4"/>
          <p:cNvSpPr>
            <a:spLocks noGrp="1" noEditPoints="1"/>
          </p:cNvSpPr>
          <p:nvPr>
            <p:ph type="dt" sz="half" idx="10"/>
          </p:nvPr>
        </p:nvSpPr>
        <p:spPr/>
        <p:txBody>
          <a:bodyPr/>
          <a:lstStyle/>
          <a:p>
            <a:fld id="{71FD7FF2-845F-41B9-944F-35B90659B7D6}" type="datetimeFigureOut">
              <a:rPr lang="en-US" smtClean="0"/>
              <a:t>2/29/2024</a:t>
            </a:fld>
            <a:endParaRPr lang="en-US"/>
          </a:p>
        </p:txBody>
      </p:sp>
      <p:sp>
        <p:nvSpPr>
          <p:cNvPr id="6" name="Заполнитель нижнего колонтитула 5"/>
          <p:cNvSpPr>
            <a:spLocks noGrp="1" noEditPoints="1"/>
          </p:cNvSpPr>
          <p:nvPr>
            <p:ph type="ftr" sz="quarter" idx="11"/>
          </p:nvPr>
        </p:nvSpPr>
        <p:spPr/>
        <p:txBody>
          <a:bodyPr/>
          <a:lstStyle/>
          <a:p>
            <a:endParaRPr lang="ru-RU" altLang="en-US"/>
          </a:p>
        </p:txBody>
      </p:sp>
      <p:sp>
        <p:nvSpPr>
          <p:cNvPr id="7" name="Заполнитель номера слайда 6"/>
          <p:cNvSpPr>
            <a:spLocks noGrp="1" noEditPoints="1"/>
          </p:cNvSpPr>
          <p:nvPr>
            <p:ph type="sldNum" sz="quarter" idx="12"/>
          </p:nvPr>
        </p:nvSpPr>
        <p:spPr/>
        <p:txBody>
          <a:bodyPr/>
          <a:lstStyle/>
          <a:p>
            <a:fld id="{707E345D-6FE0-4977-A3DF-5875ED8E59A8}" type="slidenum">
              <a:rPr lang="en-US" smtClean="0"/>
              <a:t>‹#›</a:t>
            </a:fld>
            <a:endParaRPr lang="en-US"/>
          </a:p>
        </p:txBody>
      </p:sp>
    </p:spTree>
  </p:cSld>
  <p:clrMapOvr>
    <a:masterClrMapping/>
  </p:clrMapOvr>
  <p:hf dt="0" sldNum="0" hdr="0" ftr="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полнитель названия 1"/>
          <p:cNvSpPr>
            <a:spLocks noGrp="1" noEditPoints="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ltLang="en-US"/>
              <a:t>Щелкните для изменения стиля основного заголовка</a:t>
            </a:r>
          </a:p>
        </p:txBody>
      </p:sp>
      <p:sp>
        <p:nvSpPr>
          <p:cNvPr id="3" name="Заполнитель текста 2"/>
          <p:cNvSpPr>
            <a:spLocks noGrp="1" noEditPoints="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ltLang="en-US"/>
              <a:t>Щелкните для изменения стиля основного текста</a:t>
            </a:r>
          </a:p>
          <a:p>
            <a:pPr lvl="1"/>
            <a:r>
              <a:rPr lang="ru-RU" altLang="en-US"/>
              <a:t>Второй уровень</a:t>
            </a:r>
          </a:p>
          <a:p>
            <a:pPr lvl="2"/>
            <a:r>
              <a:rPr lang="ru-RU" altLang="en-US"/>
              <a:t>Третий уровень</a:t>
            </a:r>
          </a:p>
          <a:p>
            <a:pPr lvl="3"/>
            <a:r>
              <a:rPr lang="ru-RU" altLang="en-US"/>
              <a:t>Четвертый уровень</a:t>
            </a:r>
          </a:p>
          <a:p>
            <a:pPr lvl="4"/>
            <a:r>
              <a:rPr lang="ru-RU" altLang="en-US"/>
              <a:t>Пятый уровень</a:t>
            </a:r>
          </a:p>
        </p:txBody>
      </p:sp>
      <p:sp>
        <p:nvSpPr>
          <p:cNvPr id="4" name="Заполнитель даты 3"/>
          <p:cNvSpPr>
            <a:spLocks noGrp="1" noEditPoints="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FD7FF2-845F-41B9-944F-35B90659B7D6}" type="datetimeFigureOut">
              <a:rPr lang="en-US" smtClean="0"/>
              <a:t>2/29/2024</a:t>
            </a:fld>
            <a:endParaRPr lang="en-US"/>
          </a:p>
        </p:txBody>
      </p:sp>
      <p:sp>
        <p:nvSpPr>
          <p:cNvPr id="5" name="Заполнитель нижнего колонтитула 4"/>
          <p:cNvSpPr>
            <a:spLocks noGrp="1" noEditPoints="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ltLang="en-US"/>
          </a:p>
        </p:txBody>
      </p:sp>
      <p:sp>
        <p:nvSpPr>
          <p:cNvPr id="6" name="Заполнитель номера слайда 5"/>
          <p:cNvSpPr>
            <a:spLocks noGrp="1" noEditPoints="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7E345D-6FE0-4977-A3DF-5875ED8E59A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bmp"/><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3.bmp"/><Relationship Id="rId2" Type="http://schemas.openxmlformats.org/officeDocument/2006/relationships/slideLayout" Target="../slideLayouts/slideLayout2.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4.bmp"/><Relationship Id="rId2" Type="http://schemas.openxmlformats.org/officeDocument/2006/relationships/image" Target="../media/image5.bmp"/><Relationship Id="rId3" Type="http://schemas.openxmlformats.org/officeDocument/2006/relationships/image" Target="../media/image6.png"/><Relationship Id="rId4" Type="http://schemas.openxmlformats.org/officeDocument/2006/relationships/slideLayout" Target="../slideLayouts/slideLayout2.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7.bmp"/><Relationship Id="rId2" Type="http://schemas.openxmlformats.org/officeDocument/2006/relationships/image" Target="../media/image8.bmp"/><Relationship Id="rId3" Type="http://schemas.openxmlformats.org/officeDocument/2006/relationships/slideLayout" Target="../slideLayouts/slideLayout2.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9.bmp"/><Relationship Id="rId2" Type="http://schemas.openxmlformats.org/officeDocument/2006/relationships/image" Target="../media/image8.bmp"/><Relationship Id="rId3" Type="http://schemas.openxmlformats.org/officeDocument/2006/relationships/slideLayout" Target="../slideLayouts/slideLayout2.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0.bmp"/><Relationship Id="rId2" Type="http://schemas.openxmlformats.org/officeDocument/2006/relationships/image" Target="../media/image11.bmp"/><Relationship Id="rId3" Type="http://schemas.openxmlformats.org/officeDocument/2006/relationships/slideLayout" Target="../slideLayouts/slideLayout2.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12.bmp"/><Relationship Id="rId2" Type="http://schemas.openxmlformats.org/officeDocument/2006/relationships/image" Target="../media/image13.png"/><Relationship Id="rId3" Type="http://schemas.openxmlformats.org/officeDocument/2006/relationships/slideLayout" Target="../slideLayouts/slideLayout2.xml"/><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noEditPoints="1"/>
          </p:cNvSpPr>
          <p:nvPr>
            <p:ph type="ctrTitle"/>
          </p:nvPr>
        </p:nvSpPr>
        <p:spPr/>
        <p:txBody>
          <a:bodyPr/>
          <a:lstStyle/>
          <a:p>
            <a:endParaRPr lang="ru-RU" altLang="en-US"/>
          </a:p>
        </p:txBody>
      </p:sp>
      <p:sp>
        <p:nvSpPr>
          <p:cNvPr id="3" name="Подзаголовок 2"/>
          <p:cNvSpPr>
            <a:spLocks noGrp="1" noEditPoints="1"/>
          </p:cNvSpPr>
          <p:nvPr>
            <p:ph type="subTitle" idx="1"/>
          </p:nvPr>
        </p:nvSpPr>
        <p:spPr/>
        <p:txBody>
          <a:bodyPr/>
          <a:lstStyle/>
          <a:p>
            <a:endParaRPr lang="ru-RU" altLang="en-US"/>
          </a:p>
        </p:txBody>
      </p:sp>
      <p:pic>
        <p:nvPicPr>
          <p:cNvPr id="4" name="Изображение 3"/>
          <p:cNvPicPr>
            <a:picLocks noChangeAspect="1"/>
          </p:cNvPicPr>
          <p:nvPr/>
        </p:nvPicPr>
        <p:blipFill>
          <a:blip r:embed="rId1"/>
          <a:srcRect/>
          <a:stretch>
            <a:fillRect/>
          </a:stretch>
        </p:blipFill>
        <p:spPr>
          <a:xfrm>
            <a:off x="0" y="0"/>
            <a:ext cx="12192000" cy="6858000"/>
          </a:xfrm>
          <a:prstGeom prst="rect">
            <a:avLst/>
          </a:prstGeom>
        </p:spPr>
      </p:pic>
      <p:sp>
        <p:nvSpPr>
          <p:cNvPr id="5" name="Текст. поле 4"/>
          <p:cNvSpPr txBox="1"/>
          <p:nvPr/>
        </p:nvSpPr>
        <p:spPr>
          <a:xfrm>
            <a:off x="1667899" y="2499566"/>
            <a:ext cx="8566676" cy="1365170"/>
          </a:xfrm>
          <a:prstGeom prst="rect">
            <a:avLst/>
          </a:prstGeom>
          <a:noFill/>
        </p:spPr>
        <p:txBody>
          <a:bodyPr wrap="square" rtlCol="0">
            <a:spAutoFit/>
          </a:bodyPr>
          <a:lstStyle/>
          <a:p>
            <a:pPr algn="ctr"/>
            <a:r>
              <a:rPr lang="en-US" sz="2800" b="1">
                <a:solidFill>
                  <a:schemeClr val="bg1">
                    <a:lumMod val="85000"/>
                  </a:schemeClr>
                </a:solidFill>
                <a:latin typeface="Times New Roman"/>
                <a:ea typeface="Times New Roman"/>
                <a:cs typeface="Times New Roman"/>
              </a:rPr>
              <a:t>Метод </a:t>
            </a:r>
            <a:r>
              <a:rPr lang="en-US" sz="2800" b="1" noProof="1">
                <a:solidFill>
                  <a:schemeClr val="bg1">
                    <a:lumMod val="85000"/>
                  </a:schemeClr>
                </a:solidFill>
                <a:latin typeface="Times New Roman"/>
                <a:ea typeface="Times New Roman"/>
                <a:cs typeface="Times New Roman"/>
              </a:rPr>
              <a:t>организации</a:t>
            </a:r>
            <a:r>
              <a:rPr lang="en-US" sz="2800" b="1">
                <a:solidFill>
                  <a:schemeClr val="bg1">
                    <a:lumMod val="85000"/>
                  </a:schemeClr>
                </a:solidFill>
                <a:latin typeface="Times New Roman"/>
                <a:ea typeface="Times New Roman"/>
                <a:cs typeface="Times New Roman"/>
              </a:rPr>
              <a:t> работы "Высококвалифицированный опытный руководитель"</a:t>
            </a:r>
          </a:p>
        </p:txBody>
      </p:sp>
      <p:sp>
        <p:nvSpPr>
          <p:cNvPr id="7" name="Прямоугольник 6"/>
          <p:cNvSpPr/>
          <p:nvPr/>
        </p:nvSpPr>
        <p:spPr>
          <a:xfrm>
            <a:off x="2215453" y="2316163"/>
            <a:ext cx="7471569" cy="173197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Текст. поле 7"/>
          <p:cNvSpPr txBox="1"/>
          <p:nvPr/>
        </p:nvSpPr>
        <p:spPr>
          <a:xfrm>
            <a:off x="848513" y="4916322"/>
            <a:ext cx="4302754" cy="1555521"/>
          </a:xfrm>
          <a:prstGeom prst="rect">
            <a:avLst/>
          </a:prstGeom>
          <a:noFill/>
        </p:spPr>
        <p:txBody>
          <a:bodyPr wrap="square" rtlCol="0">
            <a:spAutoFit/>
          </a:bodyPr>
          <a:lstStyle/>
          <a:p>
            <a:r>
              <a:rPr lang="ru-RU" sz="2400">
                <a:solidFill>
                  <a:schemeClr val="bg1">
                    <a:lumMod val="85000"/>
                  </a:schemeClr>
                </a:solidFill>
                <a:latin typeface="Times New Roman"/>
                <a:ea typeface="Times New Roman"/>
                <a:cs typeface="Times New Roman"/>
              </a:rPr>
              <a:t>Выполнили: </a:t>
            </a:r>
            <a:endParaRPr lang="ru-RU">
              <a:solidFill>
                <a:schemeClr val="bg1">
                  <a:lumMod val="85000"/>
                </a:schemeClr>
              </a:solidFill>
              <a:latin typeface="Times New Roman"/>
              <a:ea typeface="Times New Roman"/>
              <a:cs typeface="Times New Roman"/>
            </a:endParaRPr>
          </a:p>
          <a:p>
            <a:r>
              <a:rPr lang="ru-RU">
                <a:solidFill>
                  <a:schemeClr val="bg1">
                    <a:lumMod val="85000"/>
                  </a:schemeClr>
                </a:solidFill>
                <a:latin typeface="Times New Roman"/>
                <a:ea typeface="Times New Roman"/>
                <a:cs typeface="Times New Roman"/>
              </a:rPr>
              <a:t>Ожиганова Дарья </a:t>
            </a:r>
          </a:p>
          <a:p>
            <a:r>
              <a:rPr lang="ru-RU">
                <a:solidFill>
                  <a:schemeClr val="bg1">
                    <a:lumMod val="85000"/>
                  </a:schemeClr>
                </a:solidFill>
                <a:latin typeface="Times New Roman"/>
                <a:ea typeface="Times New Roman"/>
                <a:cs typeface="Times New Roman"/>
              </a:rPr>
              <a:t>Биглер Степан</a:t>
            </a:r>
          </a:p>
          <a:p>
            <a:r>
              <a:rPr lang="ru-RU">
                <a:solidFill>
                  <a:schemeClr val="bg1">
                    <a:lumMod val="85000"/>
                  </a:schemeClr>
                </a:solidFill>
                <a:latin typeface="Times New Roman"/>
                <a:ea typeface="Times New Roman"/>
                <a:cs typeface="Times New Roman"/>
              </a:rPr>
              <a:t>гр. 22ИС-1</a:t>
            </a:r>
          </a:p>
          <a:p>
            <a:endParaRPr lang="ru-RU"/>
          </a:p>
        </p:txBody>
      </p:sp>
      <p:sp>
        <p:nvSpPr>
          <p:cNvPr id="9" name="Прямоугольник 8"/>
          <p:cNvSpPr/>
          <p:nvPr/>
        </p:nvSpPr>
        <p:spPr>
          <a:xfrm>
            <a:off x="281543" y="248535"/>
            <a:ext cx="11626756" cy="6339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noEditPoints="1"/>
          </p:cNvSpPr>
          <p:nvPr>
            <p:ph type="title"/>
          </p:nvPr>
        </p:nvSpPr>
        <p:spPr/>
        <p:txBody>
          <a:bodyPr/>
          <a:lstStyle/>
          <a:p/>
        </p:txBody>
      </p:sp>
      <p:sp>
        <p:nvSpPr>
          <p:cNvPr id="3" name="Заполнитель контента 2"/>
          <p:cNvSpPr>
            <a:spLocks noGrp="1" noEditPoints="1"/>
          </p:cNvSpPr>
          <p:nvPr>
            <p:ph idx="1"/>
          </p:nvPr>
        </p:nvSpPr>
        <p:spPr/>
        <p:txBody>
          <a:bodyPr/>
          <a:lstStyle/>
          <a:p/>
        </p:txBody>
      </p:sp>
      <p:pic>
        <p:nvPicPr>
          <p:cNvPr id="4" name="Изображение 3"/>
          <p:cNvPicPr>
            <a:picLocks noChangeAspect="1"/>
          </p:cNvPicPr>
          <p:nvPr/>
        </p:nvPicPr>
        <p:blipFill>
          <a:blip r:embed="rId1"/>
          <a:srcRect/>
          <a:stretch>
            <a:fillRect/>
          </a:stretch>
        </p:blipFill>
        <p:spPr>
          <a:xfrm>
            <a:off x="0" y="1"/>
            <a:ext cx="12192000" cy="6858000"/>
          </a:xfrm>
          <a:prstGeom prst="rect">
            <a:avLst/>
          </a:prstGeom>
        </p:spPr>
      </p:pic>
      <p:sp>
        <p:nvSpPr>
          <p:cNvPr id="5" name="Текст. поле 4"/>
          <p:cNvSpPr txBox="1"/>
          <p:nvPr/>
        </p:nvSpPr>
        <p:spPr>
          <a:xfrm>
            <a:off x="1834884" y="714537"/>
            <a:ext cx="3052315" cy="811937"/>
          </a:xfrm>
          <a:prstGeom prst="rect">
            <a:avLst/>
          </a:prstGeom>
          <a:noFill/>
        </p:spPr>
        <p:txBody>
          <a:bodyPr wrap="square" rtlCol="0">
            <a:spAutoFit/>
          </a:bodyPr>
          <a:lstStyle/>
          <a:p>
            <a:pPr algn="ctr"/>
            <a:r>
              <a:rPr lang="ru-RU" sz="4800" b="1">
                <a:solidFill>
                  <a:schemeClr val="bg1">
                    <a:lumMod val="85000"/>
                  </a:schemeClr>
                </a:solidFill>
                <a:latin typeface="Times New Roman"/>
                <a:ea typeface="Times New Roman"/>
                <a:cs typeface="Times New Roman"/>
              </a:rPr>
              <a:t>ЦЕЛИ</a:t>
            </a:r>
            <a:endParaRPr lang="en-US" b="1">
              <a:solidFill>
                <a:schemeClr val="bg1">
                  <a:lumMod val="85000"/>
                </a:schemeClr>
              </a:solidFill>
              <a:latin typeface="Times New Roman"/>
              <a:ea typeface="Times New Roman"/>
              <a:cs typeface="Times New Roman"/>
            </a:endParaRPr>
          </a:p>
        </p:txBody>
      </p:sp>
      <p:sp>
        <p:nvSpPr>
          <p:cNvPr id="6" name="Текст. поле 5"/>
          <p:cNvSpPr txBox="1"/>
          <p:nvPr/>
        </p:nvSpPr>
        <p:spPr>
          <a:xfrm>
            <a:off x="867929" y="2111013"/>
            <a:ext cx="4986224" cy="3353842"/>
          </a:xfrm>
          <a:prstGeom prst="rect">
            <a:avLst/>
          </a:prstGeom>
          <a:noFill/>
        </p:spPr>
        <p:txBody>
          <a:bodyPr wrap="square" rtlCol="0">
            <a:spAutoFit/>
          </a:bodyPr>
          <a:lstStyle/>
          <a:p>
            <a:pPr marL="571500" indent="-571500" algn="l">
              <a:buFont typeface="Arial" pitchFamily="34" charset="0" panose="020B0604020202020204"/>
              <a:buChar char="•"/>
            </a:pPr>
            <a:r>
              <a:rPr lang="en-US" sz="2800">
                <a:solidFill>
                  <a:schemeClr val="bg1">
                    <a:lumMod val="85000"/>
                  </a:schemeClr>
                </a:solidFill>
                <a:latin typeface="Times New Roman"/>
                <a:ea typeface="Times New Roman"/>
                <a:cs typeface="Times New Roman"/>
              </a:rPr>
              <a:t>представить метод организации работы опытного руководителя</a:t>
            </a:r>
            <a:endParaRPr lang="ru-RU" sz="2800">
              <a:solidFill>
                <a:schemeClr val="bg1">
                  <a:lumMod val="85000"/>
                </a:schemeClr>
              </a:solidFill>
              <a:latin typeface="Times New Roman"/>
              <a:ea typeface="Times New Roman"/>
              <a:cs typeface="Times New Roman"/>
            </a:endParaRPr>
          </a:p>
          <a:p>
            <a:pPr marL="571500" indent="-571500" algn="l">
              <a:buFont typeface="Arial" pitchFamily="34" charset="0" panose="020B0604020202020204"/>
              <a:buChar char="•"/>
            </a:pPr>
            <a:endParaRPr lang="ru-RU" sz="2800">
              <a:solidFill>
                <a:schemeClr val="bg1">
                  <a:lumMod val="85000"/>
                </a:schemeClr>
              </a:solidFill>
              <a:latin typeface="Times New Roman"/>
              <a:ea typeface="Times New Roman"/>
              <a:cs typeface="Times New Roman"/>
            </a:endParaRPr>
          </a:p>
          <a:p>
            <a:pPr marL="571500" indent="-571500" algn="l">
              <a:buFont typeface="Arial" pitchFamily="34" charset="0" panose="020B0604020202020204"/>
              <a:buChar char="•"/>
            </a:pPr>
            <a:r>
              <a:rPr lang="en-US" sz="2800">
                <a:solidFill>
                  <a:schemeClr val="bg1">
                    <a:lumMod val="85000"/>
                  </a:schemeClr>
                </a:solidFill>
                <a:latin typeface="Times New Roman"/>
                <a:ea typeface="Times New Roman"/>
                <a:cs typeface="Times New Roman"/>
              </a:rPr>
              <a:t>рассмотреть ключевые принципы успешного лидерства</a:t>
            </a:r>
            <a:endParaRPr lang="en-US">
              <a:solidFill>
                <a:schemeClr val="bg1">
                  <a:lumMod val="85000"/>
                </a:schemeClr>
              </a:solidFill>
              <a:latin typeface="Times New Roman"/>
              <a:ea typeface="Times New Roman"/>
              <a:cs typeface="Times New Roman"/>
            </a:endParaRPr>
          </a:p>
          <a:p>
            <a:endParaRPr lang="en-US"/>
          </a:p>
        </p:txBody>
      </p:sp>
      <p:sp>
        <p:nvSpPr>
          <p:cNvPr id="7" name="Прямоугольник 6"/>
          <p:cNvSpPr/>
          <p:nvPr/>
        </p:nvSpPr>
        <p:spPr>
          <a:xfrm>
            <a:off x="2021285" y="714537"/>
            <a:ext cx="2726113" cy="87763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Текст. поле 7"/>
          <p:cNvSpPr txBox="1"/>
          <p:nvPr/>
        </p:nvSpPr>
        <p:spPr>
          <a:xfrm>
            <a:off x="6677424" y="744558"/>
            <a:ext cx="4773460" cy="751895"/>
          </a:xfrm>
          <a:prstGeom prst="rect">
            <a:avLst/>
          </a:prstGeom>
          <a:noFill/>
        </p:spPr>
        <p:txBody>
          <a:bodyPr wrap="square" rtlCol="0">
            <a:spAutoFit/>
          </a:bodyPr>
          <a:lstStyle/>
          <a:p>
            <a:pPr algn="ctr"/>
            <a:r>
              <a:rPr lang="ru-RU" sz="4400" b="1">
                <a:solidFill>
                  <a:schemeClr val="bg1"/>
                </a:solidFill>
                <a:latin typeface="Times New Roman"/>
                <a:ea typeface="Times New Roman"/>
                <a:cs typeface="Times New Roman"/>
              </a:rPr>
              <a:t>ОПРЕДЕЛЕНИЕ</a:t>
            </a:r>
            <a:endParaRPr lang="en-US" b="1">
              <a:solidFill>
                <a:schemeClr val="bg1"/>
              </a:solidFill>
              <a:latin typeface="Times New Roman"/>
              <a:ea typeface="Times New Roman"/>
              <a:cs typeface="Times New Roman"/>
            </a:endParaRPr>
          </a:p>
        </p:txBody>
      </p:sp>
      <p:sp>
        <p:nvSpPr>
          <p:cNvPr id="9" name="Прямоугольник 8"/>
          <p:cNvSpPr/>
          <p:nvPr/>
        </p:nvSpPr>
        <p:spPr>
          <a:xfrm>
            <a:off x="6790041" y="667937"/>
            <a:ext cx="4628956" cy="92423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Текст. поле 9"/>
          <p:cNvSpPr txBox="1"/>
          <p:nvPr/>
        </p:nvSpPr>
        <p:spPr>
          <a:xfrm>
            <a:off x="6813341" y="2197977"/>
            <a:ext cx="4540459" cy="366801"/>
          </a:xfrm>
          <a:prstGeom prst="rect">
            <a:avLst/>
          </a:prstGeom>
          <a:noFill/>
        </p:spPr>
        <p:txBody>
          <a:bodyPr wrap="square" rtlCol="0">
            <a:spAutoFit/>
          </a:bodyPr>
          <a:lstStyle/>
          <a:p>
            <a:r>
              <a:rPr lang="ru-RU"/>
              <a:t> </a:t>
            </a:r>
            <a:endParaRPr lang="en-US"/>
          </a:p>
        </p:txBody>
      </p:sp>
      <p:sp>
        <p:nvSpPr>
          <p:cNvPr id="11" name="Текст. поле 10"/>
          <p:cNvSpPr txBox="1"/>
          <p:nvPr/>
        </p:nvSpPr>
        <p:spPr>
          <a:xfrm>
            <a:off x="6774508" y="2097010"/>
            <a:ext cx="4579292" cy="3498770"/>
          </a:xfrm>
          <a:prstGeom prst="rect">
            <a:avLst/>
          </a:prstGeom>
          <a:noFill/>
        </p:spPr>
        <p:txBody>
          <a:bodyPr wrap="square" rtlCol="0">
            <a:spAutoFit/>
          </a:bodyPr>
          <a:lstStyle/>
          <a:p>
            <a:pPr algn="l"/>
            <a:r>
              <a:rPr lang="en-US" sz="2800" i="1" u="sng">
                <a:solidFill>
                  <a:schemeClr val="bg1"/>
                </a:solidFill>
                <a:latin typeface="Times New Roman"/>
                <a:ea typeface="Times New Roman"/>
                <a:cs typeface="Times New Roman"/>
              </a:rPr>
              <a:t>Высококвалифицированный руководитель</a:t>
            </a:r>
            <a:r>
              <a:rPr lang="en-US" sz="2800">
                <a:solidFill>
                  <a:schemeClr val="bg1"/>
                </a:solidFill>
                <a:latin typeface="Times New Roman"/>
                <a:ea typeface="Times New Roman"/>
                <a:cs typeface="Times New Roman"/>
              </a:rPr>
              <a:t> - это опытный специалист, обладающий лидерскими качествами, способный эффективно организовывать работу и достигать поставленных целей.</a:t>
            </a:r>
            <a:endParaRPr lang="en-US">
              <a:solidFill>
                <a:schemeClr val="bg1"/>
              </a:solidFill>
              <a:latin typeface="Times New Roman"/>
              <a:ea typeface="Times New Roman"/>
              <a:cs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noEditPoints="1"/>
          </p:cNvSpPr>
          <p:nvPr>
            <p:ph type="title"/>
          </p:nvPr>
        </p:nvSpPr>
        <p:spPr/>
        <p:txBody>
          <a:bodyPr/>
          <a:lstStyle/>
          <a:p/>
        </p:txBody>
      </p:sp>
      <p:sp>
        <p:nvSpPr>
          <p:cNvPr id="3" name="Заполнитель контента 2"/>
          <p:cNvSpPr>
            <a:spLocks noGrp="1" noEditPoints="1"/>
          </p:cNvSpPr>
          <p:nvPr>
            <p:ph idx="1"/>
          </p:nvPr>
        </p:nvSpPr>
        <p:spPr/>
        <p:txBody>
          <a:bodyPr/>
          <a:lstStyle/>
          <a:p/>
        </p:txBody>
      </p:sp>
      <p:pic>
        <p:nvPicPr>
          <p:cNvPr id="4" name="Изображение 3"/>
          <p:cNvPicPr>
            <a:picLocks noChangeAspect="1"/>
          </p:cNvPicPr>
          <p:nvPr/>
        </p:nvPicPr>
        <p:blipFill>
          <a:blip r:embed="rId1"/>
          <a:srcRect/>
          <a:stretch>
            <a:fillRect/>
          </a:stretch>
        </p:blipFill>
        <p:spPr>
          <a:xfrm>
            <a:off x="0" y="0"/>
            <a:ext cx="12192000" cy="6858000"/>
          </a:xfrm>
          <a:prstGeom prst="rect">
            <a:avLst/>
          </a:prstGeom>
        </p:spPr>
      </p:pic>
      <p:sp>
        <p:nvSpPr>
          <p:cNvPr id="5" name="Прямоугольник 4"/>
          <p:cNvSpPr/>
          <p:nvPr/>
        </p:nvSpPr>
        <p:spPr>
          <a:xfrm>
            <a:off x="258243" y="318435"/>
            <a:ext cx="11549089" cy="619783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Изображение 8"/>
          <p:cNvPicPr>
            <a:picLocks noChangeAspect="1"/>
          </p:cNvPicPr>
          <p:nvPr/>
        </p:nvPicPr>
        <p:blipFill>
          <a:blip r:embed="rId2"/>
          <a:srcRect/>
          <a:stretch>
            <a:fillRect/>
          </a:stretch>
        </p:blipFill>
        <p:spPr>
          <a:xfrm>
            <a:off x="521356" y="714537"/>
            <a:ext cx="10924053" cy="5462426"/>
          </a:xfrm>
          <a:prstGeom prst="rect">
            <a:avLst/>
          </a:prstGeom>
        </p:spPr>
      </p:pic>
      <p:sp>
        <p:nvSpPr>
          <p:cNvPr id="6" name="Текст. поле 5"/>
          <p:cNvSpPr txBox="1"/>
          <p:nvPr/>
        </p:nvSpPr>
        <p:spPr>
          <a:xfrm>
            <a:off x="6428118" y="1342347"/>
            <a:ext cx="4776523" cy="4109288"/>
          </a:xfrm>
          <a:prstGeom prst="rect">
            <a:avLst/>
          </a:prstGeom>
          <a:noFill/>
        </p:spPr>
        <p:txBody>
          <a:bodyPr wrap="square" rtlCol="0">
            <a:spAutoFit/>
          </a:bodyPr>
          <a:lstStyle/>
          <a:p>
            <a:pPr algn="l"/>
            <a:r>
              <a:rPr lang="en-US" sz="2400">
                <a:solidFill>
                  <a:schemeClr val="bg1"/>
                </a:solidFill>
                <a:latin typeface="Times New Roman"/>
                <a:ea typeface="Times New Roman"/>
                <a:cs typeface="Times New Roman"/>
              </a:rPr>
              <a:t>Высококвалифицированный опытный руководитель может организовать работу своей команды, используя ряд методов и стратегий, чтобы достичь поставленных целей и обеспечить эффективное функционирование организации. Вот некоторые методы организации работы, которые такой руководитель может применить:</a:t>
            </a:r>
            <a:endParaRPr lang="en-US">
              <a:solidFill>
                <a:schemeClr val="bg1"/>
              </a:solidFill>
              <a:latin typeface="Times New Roman"/>
              <a:ea typeface="Times New Roman"/>
              <a:cs typeface="Times New Roman"/>
            </a:endParaRPr>
          </a:p>
        </p:txBody>
      </p:sp>
      <p:pic>
        <p:nvPicPr>
          <p:cNvPr id="8" name="Изображение 7"/>
          <p:cNvPicPr>
            <a:picLocks noChangeAspect="1"/>
          </p:cNvPicPr>
          <p:nvPr/>
        </p:nvPicPr>
        <p:blipFill>
          <a:blip r:embed="rId3"/>
          <a:srcRect/>
          <a:stretch>
            <a:fillRect/>
          </a:stretch>
        </p:blipFill>
        <p:spPr>
          <a:xfrm>
            <a:off x="1119164" y="1562754"/>
            <a:ext cx="4864217" cy="3668473"/>
          </a:xfrm>
          <a:prstGeom prst="rect">
            <a:avLst/>
          </a:prstGeom>
        </p:spPr>
      </p:pic>
      <p:sp>
        <p:nvSpPr>
          <p:cNvPr id="12" name="Прямоугольник 11"/>
          <p:cNvSpPr/>
          <p:nvPr/>
        </p:nvSpPr>
        <p:spPr>
          <a:xfrm>
            <a:off x="506777" y="706770"/>
            <a:ext cx="10938632" cy="546242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Прямоугольник 12"/>
          <p:cNvSpPr/>
          <p:nvPr/>
        </p:nvSpPr>
        <p:spPr>
          <a:xfrm>
            <a:off x="1104814" y="1561108"/>
            <a:ext cx="4871279" cy="3670119"/>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Изображение 3"/>
          <p:cNvPicPr>
            <a:picLocks noChangeAspect="1"/>
          </p:cNvPicPr>
          <p:nvPr/>
        </p:nvPicPr>
        <p:blipFill>
          <a:blip r:embed="rId1"/>
          <a:srcRect/>
          <a:stretch>
            <a:fillRect/>
          </a:stretch>
        </p:blipFill>
        <p:spPr>
          <a:xfrm>
            <a:off x="0" y="0"/>
            <a:ext cx="12192002" cy="6858000"/>
          </a:xfrm>
          <a:prstGeom prst="rect">
            <a:avLst/>
          </a:prstGeom>
        </p:spPr>
      </p:pic>
      <p:sp>
        <p:nvSpPr>
          <p:cNvPr id="2" name="Название 1"/>
          <p:cNvSpPr>
            <a:spLocks noGrp="1" noEditPoints="1"/>
          </p:cNvSpPr>
          <p:nvPr>
            <p:ph type="title"/>
          </p:nvPr>
        </p:nvSpPr>
        <p:spPr/>
        <p:txBody>
          <a:bodyPr/>
          <a:lstStyle/>
          <a:p>
            <a:r>
              <a:rPr lang="ru-RU"/>
              <a:t> </a:t>
            </a:r>
          </a:p>
        </p:txBody>
      </p:sp>
      <p:sp>
        <p:nvSpPr>
          <p:cNvPr id="3" name="Заполнитель контента 2"/>
          <p:cNvSpPr>
            <a:spLocks noGrp="1" noEditPoints="1"/>
          </p:cNvSpPr>
          <p:nvPr>
            <p:ph idx="1"/>
          </p:nvPr>
        </p:nvSpPr>
        <p:spPr/>
        <p:txBody>
          <a:bodyPr/>
          <a:lstStyle/>
          <a:p>
            <a:pPr marL="0" indent="0">
              <a:buNone/>
            </a:pPr>
            <a:r>
              <a:rPr lang="ru-RU"/>
              <a:t> </a:t>
            </a:r>
          </a:p>
        </p:txBody>
      </p:sp>
      <p:sp>
        <p:nvSpPr>
          <p:cNvPr id="5" name="Прямоугольник 4"/>
          <p:cNvSpPr/>
          <p:nvPr/>
        </p:nvSpPr>
        <p:spPr>
          <a:xfrm>
            <a:off x="95142" y="100967"/>
            <a:ext cx="11991792" cy="6617232"/>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Прямоугольник 5"/>
          <p:cNvSpPr/>
          <p:nvPr/>
        </p:nvSpPr>
        <p:spPr>
          <a:xfrm>
            <a:off x="444644" y="504836"/>
            <a:ext cx="3580451" cy="24698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Прямоугольник 5"/>
          <p:cNvSpPr/>
          <p:nvPr/>
        </p:nvSpPr>
        <p:spPr>
          <a:xfrm>
            <a:off x="4305775" y="504836"/>
            <a:ext cx="3580451" cy="24698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Прямоугольник 5"/>
          <p:cNvSpPr/>
          <p:nvPr/>
        </p:nvSpPr>
        <p:spPr>
          <a:xfrm>
            <a:off x="8166906" y="504836"/>
            <a:ext cx="3580451" cy="24698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Прямоугольник 5"/>
          <p:cNvSpPr/>
          <p:nvPr/>
        </p:nvSpPr>
        <p:spPr>
          <a:xfrm>
            <a:off x="2234870" y="3608584"/>
            <a:ext cx="3580451" cy="24698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Прямоугольник 5"/>
          <p:cNvSpPr/>
          <p:nvPr/>
        </p:nvSpPr>
        <p:spPr>
          <a:xfrm>
            <a:off x="6376680" y="3608584"/>
            <a:ext cx="3580451" cy="24698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Изображение 3"/>
          <p:cNvPicPr>
            <a:picLocks noChangeAspect="1"/>
          </p:cNvPicPr>
          <p:nvPr/>
        </p:nvPicPr>
        <p:blipFill>
          <a:blip r:embed="rId2"/>
          <a:srcRect/>
          <a:stretch>
            <a:fillRect/>
          </a:stretch>
        </p:blipFill>
        <p:spPr>
          <a:xfrm>
            <a:off x="444643" y="504836"/>
            <a:ext cx="3580451" cy="2469812"/>
          </a:xfrm>
          <a:prstGeom prst="rect">
            <a:avLst/>
          </a:prstGeom>
        </p:spPr>
      </p:pic>
      <p:sp>
        <p:nvSpPr>
          <p:cNvPr id="11" name="Текст. поле 10"/>
          <p:cNvSpPr txBox="1"/>
          <p:nvPr/>
        </p:nvSpPr>
        <p:spPr>
          <a:xfrm>
            <a:off x="561145" y="546778"/>
            <a:ext cx="3347450" cy="2288279"/>
          </a:xfrm>
          <a:prstGeom prst="rect">
            <a:avLst/>
          </a:prstGeom>
          <a:noFill/>
        </p:spPr>
        <p:txBody>
          <a:bodyPr wrap="square" rtlCol="0">
            <a:spAutoFit/>
          </a:bodyPr>
          <a:lstStyle/>
          <a:p>
            <a:pPr algn="ctr"/>
            <a:r>
              <a:rPr lang="en-US" sz="2000" b="1">
                <a:solidFill>
                  <a:schemeClr val="bg1"/>
                </a:solidFill>
                <a:latin typeface="Times New Roman"/>
                <a:ea typeface="Times New Roman"/>
                <a:cs typeface="Times New Roman"/>
              </a:rPr>
              <a:t>1. Установление четких целей и приоритетов</a:t>
            </a:r>
            <a:r>
              <a:rPr lang="en-US" sz="2000">
                <a:solidFill>
                  <a:schemeClr val="bg1"/>
                </a:solidFill>
                <a:latin typeface="Times New Roman"/>
                <a:ea typeface="Times New Roman"/>
                <a:cs typeface="Times New Roman"/>
              </a:rPr>
              <a:t> </a:t>
            </a:r>
            <a:endParaRPr lang="ru-RU" sz="2000">
              <a:solidFill>
                <a:schemeClr val="bg1"/>
              </a:solidFill>
              <a:latin typeface="Times New Roman"/>
              <a:ea typeface="Times New Roman"/>
              <a:cs typeface="Times New Roman"/>
            </a:endParaRPr>
          </a:p>
          <a:p>
            <a:pPr algn="ctr"/>
            <a:endParaRPr lang="ru-RU" sz="2000">
              <a:solidFill>
                <a:schemeClr val="bg1"/>
              </a:solidFill>
              <a:latin typeface="Times New Roman"/>
              <a:ea typeface="Times New Roman"/>
              <a:cs typeface="Times New Roman"/>
            </a:endParaRPr>
          </a:p>
          <a:p>
            <a:pPr algn="ctr"/>
            <a:r>
              <a:rPr lang="en-US" sz="1400">
                <a:solidFill>
                  <a:schemeClr val="bg1">
                    <a:lumMod val="85000"/>
                  </a:schemeClr>
                </a:solidFill>
                <a:latin typeface="Times New Roman"/>
                <a:ea typeface="Times New Roman"/>
                <a:cs typeface="Times New Roman"/>
              </a:rPr>
              <a:t>Руководитель должен определить основные цели и приоритеты работы своей команды и ясно передать их всем участникам. Четкость целей помогает управлять ресурсами и распределением времени.</a:t>
            </a:r>
            <a:endParaRPr lang="en-US" sz="1600">
              <a:solidFill>
                <a:schemeClr val="bg1">
                  <a:lumMod val="85000"/>
                </a:schemeClr>
              </a:solidFill>
              <a:latin typeface="Times New Roman"/>
              <a:ea typeface="Times New Roman"/>
              <a:cs typeface="Times New Roman"/>
            </a:endParaRPr>
          </a:p>
        </p:txBody>
      </p:sp>
      <p:pic>
        <p:nvPicPr>
          <p:cNvPr id="18" name="Изображение 3"/>
          <p:cNvPicPr>
            <a:picLocks noChangeAspect="1"/>
          </p:cNvPicPr>
          <p:nvPr/>
        </p:nvPicPr>
        <p:blipFill>
          <a:blip r:embed="rId2"/>
          <a:srcRect/>
          <a:stretch>
            <a:fillRect/>
          </a:stretch>
        </p:blipFill>
        <p:spPr>
          <a:xfrm>
            <a:off x="4305776" y="504836"/>
            <a:ext cx="3580451" cy="2469812"/>
          </a:xfrm>
          <a:prstGeom prst="rect">
            <a:avLst/>
          </a:prstGeom>
        </p:spPr>
      </p:pic>
      <p:sp>
        <p:nvSpPr>
          <p:cNvPr id="12" name="Текст. поле 11"/>
          <p:cNvSpPr txBox="1"/>
          <p:nvPr/>
        </p:nvSpPr>
        <p:spPr>
          <a:xfrm>
            <a:off x="4417313" y="482841"/>
            <a:ext cx="3347450" cy="2415694"/>
          </a:xfrm>
          <a:prstGeom prst="rect">
            <a:avLst/>
          </a:prstGeom>
          <a:noFill/>
        </p:spPr>
        <p:txBody>
          <a:bodyPr wrap="square" rtlCol="0">
            <a:spAutoFit/>
          </a:bodyPr>
          <a:lstStyle/>
          <a:p>
            <a:pPr algn="ctr"/>
            <a:r>
              <a:rPr lang="en-US" sz="2000" b="1">
                <a:solidFill>
                  <a:schemeClr val="bg1"/>
                </a:solidFill>
                <a:latin typeface="Times New Roman"/>
                <a:ea typeface="Times New Roman"/>
                <a:cs typeface="Times New Roman"/>
              </a:rPr>
              <a:t>2. Разработка стратегических планов</a:t>
            </a:r>
            <a:endParaRPr lang="ru-RU" sz="1400" b="1">
              <a:solidFill>
                <a:schemeClr val="bg1"/>
              </a:solidFill>
              <a:latin typeface="Times New Roman"/>
              <a:ea typeface="Times New Roman"/>
              <a:cs typeface="Times New Roman"/>
            </a:endParaRPr>
          </a:p>
          <a:p>
            <a:pPr algn="ctr"/>
            <a:endParaRPr lang="ru-RU" sz="1400">
              <a:solidFill>
                <a:schemeClr val="bg1"/>
              </a:solidFill>
              <a:latin typeface="Times New Roman"/>
              <a:ea typeface="Times New Roman"/>
              <a:cs typeface="Times New Roman"/>
            </a:endParaRPr>
          </a:p>
          <a:p>
            <a:pPr algn="ctr"/>
            <a:r>
              <a:rPr lang="en-US" sz="1400">
                <a:solidFill>
                  <a:schemeClr val="bg1"/>
                </a:solidFill>
                <a:latin typeface="Times New Roman"/>
                <a:ea typeface="Times New Roman"/>
                <a:cs typeface="Times New Roman"/>
              </a:rPr>
              <a:t> </a:t>
            </a:r>
            <a:r>
              <a:rPr lang="en-US" sz="1400">
                <a:solidFill>
                  <a:schemeClr val="bg1">
                    <a:lumMod val="85000"/>
                  </a:schemeClr>
                </a:solidFill>
                <a:latin typeface="Times New Roman"/>
                <a:ea typeface="Times New Roman"/>
                <a:cs typeface="Times New Roman"/>
              </a:rPr>
              <a:t>Опытный руководитель разрабатывает стратегические планы, которые определяют пути достижения целей компании на долгосрочной и краткосрочной основе. Эти планы должны быть гибкими и адаптируемыми к изменяющимся условиям.</a:t>
            </a:r>
            <a:endParaRPr lang="en-US">
              <a:solidFill>
                <a:schemeClr val="bg1">
                  <a:lumMod val="85000"/>
                </a:schemeClr>
              </a:solidFill>
              <a:latin typeface="Times New Roman"/>
              <a:ea typeface="Times New Roman"/>
              <a:cs typeface="Times New Roman"/>
            </a:endParaRPr>
          </a:p>
        </p:txBody>
      </p:sp>
      <p:pic>
        <p:nvPicPr>
          <p:cNvPr id="19" name="Изображение 3"/>
          <p:cNvPicPr>
            <a:picLocks noChangeAspect="1"/>
          </p:cNvPicPr>
          <p:nvPr/>
        </p:nvPicPr>
        <p:blipFill>
          <a:blip r:embed="rId2"/>
          <a:srcRect/>
          <a:stretch>
            <a:fillRect/>
          </a:stretch>
        </p:blipFill>
        <p:spPr>
          <a:xfrm>
            <a:off x="8166906" y="504836"/>
            <a:ext cx="3580451" cy="2469812"/>
          </a:xfrm>
          <a:prstGeom prst="rect">
            <a:avLst/>
          </a:prstGeom>
        </p:spPr>
      </p:pic>
      <p:sp>
        <p:nvSpPr>
          <p:cNvPr id="13" name="Текст. поле 12"/>
          <p:cNvSpPr txBox="1"/>
          <p:nvPr/>
        </p:nvSpPr>
        <p:spPr>
          <a:xfrm>
            <a:off x="8283407" y="629103"/>
            <a:ext cx="3347450" cy="2110894"/>
          </a:xfrm>
          <a:prstGeom prst="rect">
            <a:avLst/>
          </a:prstGeom>
          <a:noFill/>
        </p:spPr>
        <p:txBody>
          <a:bodyPr wrap="square" rtlCol="0">
            <a:spAutoFit/>
          </a:bodyPr>
          <a:lstStyle/>
          <a:p>
            <a:pPr algn="ctr"/>
            <a:r>
              <a:rPr lang="ru-RU" sz="2000" b="1">
                <a:solidFill>
                  <a:schemeClr val="bg1"/>
                </a:solidFill>
                <a:latin typeface="Times New Roman"/>
                <a:ea typeface="Times New Roman"/>
                <a:cs typeface="Times New Roman"/>
              </a:rPr>
              <a:t>3. </a:t>
            </a:r>
            <a:r>
              <a:rPr lang="en-US" sz="2000" b="1">
                <a:solidFill>
                  <a:schemeClr val="bg1"/>
                </a:solidFill>
                <a:latin typeface="Times New Roman"/>
                <a:ea typeface="Times New Roman"/>
                <a:cs typeface="Times New Roman"/>
              </a:rPr>
              <a:t>Делегирование задач</a:t>
            </a:r>
            <a:endParaRPr lang="ru-RU" sz="1400" b="1">
              <a:solidFill>
                <a:schemeClr val="bg1"/>
              </a:solidFill>
              <a:latin typeface="Times New Roman"/>
              <a:ea typeface="Times New Roman"/>
              <a:cs typeface="Times New Roman"/>
            </a:endParaRPr>
          </a:p>
          <a:p>
            <a:pPr algn="ctr"/>
            <a:endParaRPr lang="ru-RU" sz="1400">
              <a:solidFill>
                <a:schemeClr val="bg1"/>
              </a:solidFill>
              <a:latin typeface="Times New Roman"/>
              <a:ea typeface="Times New Roman"/>
              <a:cs typeface="Times New Roman"/>
            </a:endParaRPr>
          </a:p>
          <a:p>
            <a:pPr algn="ctr"/>
            <a:endParaRPr lang="ru-RU" sz="1400">
              <a:solidFill>
                <a:schemeClr val="bg1"/>
              </a:solidFill>
              <a:latin typeface="Times New Roman"/>
              <a:ea typeface="Times New Roman"/>
              <a:cs typeface="Times New Roman"/>
            </a:endParaRPr>
          </a:p>
          <a:p>
            <a:pPr algn="ctr"/>
            <a:r>
              <a:rPr lang="en-US" sz="1400">
                <a:solidFill>
                  <a:schemeClr val="bg1">
                    <a:lumMod val="85000"/>
                  </a:schemeClr>
                </a:solidFill>
                <a:latin typeface="Times New Roman"/>
                <a:ea typeface="Times New Roman"/>
                <a:cs typeface="Times New Roman"/>
              </a:rPr>
              <a:t>Руководитель должен уметь делегировать задачи своей команде, доверяя им выполнение определенных обязанностей. Это помогает распределить ответственность и развивает навыки участников команды.</a:t>
            </a:r>
            <a:endParaRPr lang="en-US">
              <a:solidFill>
                <a:schemeClr val="bg1">
                  <a:lumMod val="85000"/>
                </a:schemeClr>
              </a:solidFill>
              <a:latin typeface="Times New Roman"/>
              <a:ea typeface="Times New Roman"/>
              <a:cs typeface="Times New Roman"/>
            </a:endParaRPr>
          </a:p>
        </p:txBody>
      </p:sp>
      <p:pic>
        <p:nvPicPr>
          <p:cNvPr id="20" name="Изображение 3"/>
          <p:cNvPicPr>
            <a:picLocks noChangeAspect="1"/>
          </p:cNvPicPr>
          <p:nvPr/>
        </p:nvPicPr>
        <p:blipFill>
          <a:blip r:embed="rId2"/>
          <a:srcRect/>
          <a:stretch>
            <a:fillRect/>
          </a:stretch>
        </p:blipFill>
        <p:spPr>
          <a:xfrm>
            <a:off x="2234870" y="3608584"/>
            <a:ext cx="3580451" cy="2469812"/>
          </a:xfrm>
          <a:prstGeom prst="rect">
            <a:avLst/>
          </a:prstGeom>
        </p:spPr>
      </p:pic>
      <p:sp>
        <p:nvSpPr>
          <p:cNvPr id="14" name="Текст. поле 13"/>
          <p:cNvSpPr txBox="1"/>
          <p:nvPr/>
        </p:nvSpPr>
        <p:spPr>
          <a:xfrm>
            <a:off x="2300886" y="3704718"/>
            <a:ext cx="3417350" cy="2110894"/>
          </a:xfrm>
          <a:prstGeom prst="rect">
            <a:avLst/>
          </a:prstGeom>
          <a:noFill/>
        </p:spPr>
        <p:txBody>
          <a:bodyPr wrap="square" rtlCol="0">
            <a:spAutoFit/>
          </a:bodyPr>
          <a:lstStyle/>
          <a:p>
            <a:pPr algn="ctr"/>
            <a:r>
              <a:rPr lang="en-US" sz="2000" b="1">
                <a:solidFill>
                  <a:schemeClr val="bg1"/>
                </a:solidFill>
                <a:latin typeface="Times New Roman"/>
                <a:ea typeface="Times New Roman"/>
                <a:cs typeface="Times New Roman"/>
              </a:rPr>
              <a:t>4. Поддержка и мотивация</a:t>
            </a:r>
            <a:r>
              <a:rPr lang="ru-RU" sz="1400">
                <a:solidFill>
                  <a:schemeClr val="bg1"/>
                </a:solidFill>
                <a:latin typeface="Times New Roman"/>
                <a:ea typeface="Times New Roman"/>
                <a:cs typeface="Times New Roman"/>
              </a:rPr>
              <a:t> </a:t>
            </a:r>
          </a:p>
          <a:p>
            <a:pPr algn="ctr"/>
            <a:endParaRPr lang="ru-RU" sz="1400">
              <a:solidFill>
                <a:schemeClr val="bg1"/>
              </a:solidFill>
              <a:latin typeface="Times New Roman"/>
              <a:ea typeface="Times New Roman"/>
              <a:cs typeface="Times New Roman"/>
            </a:endParaRPr>
          </a:p>
          <a:p>
            <a:pPr algn="ctr"/>
            <a:r>
              <a:rPr lang="en-US" sz="1400">
                <a:solidFill>
                  <a:schemeClr val="bg1">
                    <a:lumMod val="85000"/>
                  </a:schemeClr>
                </a:solidFill>
                <a:latin typeface="Times New Roman"/>
                <a:ea typeface="Times New Roman"/>
                <a:cs typeface="Times New Roman"/>
              </a:rPr>
              <a:t>Опытный руководитель понимает важность поддержки и мотивации своего персонала. Он может создавать стимулирующую рабочую среду, поощрять достижения и развивать профессиональные навыки участников команды.</a:t>
            </a:r>
            <a:endParaRPr lang="en-US">
              <a:solidFill>
                <a:schemeClr val="bg1">
                  <a:lumMod val="85000"/>
                </a:schemeClr>
              </a:solidFill>
              <a:latin typeface="Times New Roman"/>
              <a:ea typeface="Times New Roman"/>
              <a:cs typeface="Times New Roman"/>
            </a:endParaRPr>
          </a:p>
        </p:txBody>
      </p:sp>
      <p:pic>
        <p:nvPicPr>
          <p:cNvPr id="21" name="Изображение 3"/>
          <p:cNvPicPr>
            <a:picLocks noChangeAspect="1"/>
          </p:cNvPicPr>
          <p:nvPr/>
        </p:nvPicPr>
        <p:blipFill>
          <a:blip r:embed="rId2"/>
          <a:srcRect/>
          <a:stretch>
            <a:fillRect/>
          </a:stretch>
        </p:blipFill>
        <p:spPr>
          <a:xfrm>
            <a:off x="6376681" y="3608584"/>
            <a:ext cx="3580451" cy="2469812"/>
          </a:xfrm>
          <a:prstGeom prst="rect">
            <a:avLst/>
          </a:prstGeom>
        </p:spPr>
      </p:pic>
      <p:sp>
        <p:nvSpPr>
          <p:cNvPr id="15" name="Текст. поле 14"/>
          <p:cNvSpPr txBox="1"/>
          <p:nvPr/>
        </p:nvSpPr>
        <p:spPr>
          <a:xfrm>
            <a:off x="6493181" y="3608584"/>
            <a:ext cx="3347450" cy="2343745"/>
          </a:xfrm>
          <a:prstGeom prst="rect">
            <a:avLst/>
          </a:prstGeom>
          <a:noFill/>
        </p:spPr>
        <p:txBody>
          <a:bodyPr wrap="square" rtlCol="0">
            <a:spAutoFit/>
          </a:bodyPr>
          <a:lstStyle/>
          <a:p>
            <a:pPr algn="ctr"/>
            <a:r>
              <a:rPr lang="en-US" sz="1800" b="1">
                <a:solidFill>
                  <a:schemeClr val="bg1"/>
                </a:solidFill>
                <a:latin typeface="Times New Roman"/>
                <a:ea typeface="Times New Roman"/>
                <a:cs typeface="Times New Roman"/>
              </a:rPr>
              <a:t>5. Эффективн</a:t>
            </a:r>
            <a:r>
              <a:rPr lang="ru-RU" sz="1800" b="1">
                <a:solidFill>
                  <a:schemeClr val="bg1"/>
                </a:solidFill>
                <a:latin typeface="Times New Roman"/>
                <a:ea typeface="Times New Roman"/>
                <a:cs typeface="Times New Roman"/>
              </a:rPr>
              <a:t>ая</a:t>
            </a:r>
            <a:r>
              <a:rPr lang="en-US" sz="1800" b="1">
                <a:solidFill>
                  <a:schemeClr val="bg1"/>
                </a:solidFill>
                <a:latin typeface="Times New Roman"/>
                <a:ea typeface="Times New Roman"/>
                <a:cs typeface="Times New Roman"/>
              </a:rPr>
              <a:t> коммуникация</a:t>
            </a:r>
            <a:endParaRPr lang="ru-RU" sz="1400" b="1">
              <a:solidFill>
                <a:schemeClr val="bg1"/>
              </a:solidFill>
              <a:latin typeface="Times New Roman"/>
              <a:ea typeface="Times New Roman"/>
              <a:cs typeface="Times New Roman"/>
            </a:endParaRPr>
          </a:p>
          <a:p>
            <a:pPr algn="ctr"/>
            <a:endParaRPr lang="ru-RU" sz="1400">
              <a:solidFill>
                <a:schemeClr val="bg1"/>
              </a:solidFill>
              <a:latin typeface="Times New Roman"/>
              <a:ea typeface="Times New Roman"/>
              <a:cs typeface="Times New Roman"/>
            </a:endParaRPr>
          </a:p>
          <a:p>
            <a:pPr algn="ctr"/>
            <a:r>
              <a:rPr lang="en-US" sz="1400">
                <a:solidFill>
                  <a:schemeClr val="bg1">
                    <a:lumMod val="85000"/>
                  </a:schemeClr>
                </a:solidFill>
                <a:latin typeface="Times New Roman"/>
                <a:ea typeface="Times New Roman"/>
                <a:cs typeface="Times New Roman"/>
              </a:rPr>
              <a:t>Руководитель должен обеспечивать открытую и эффективную коммуникацию внутри команды, а также с другими отделами и заинтересованными сторонами. Хорошая коммуникация помогает избежать конфликтов и недопониманий.</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Изображение 15"/>
          <p:cNvPicPr>
            <a:picLocks noChangeAspect="1"/>
          </p:cNvPicPr>
          <p:nvPr/>
        </p:nvPicPr>
        <p:blipFill>
          <a:blip r:embed="rId1"/>
          <a:srcRect/>
          <a:stretch>
            <a:fillRect/>
          </a:stretch>
        </p:blipFill>
        <p:spPr>
          <a:xfrm>
            <a:off x="0" y="0"/>
            <a:ext cx="12192000" cy="6858000"/>
          </a:xfrm>
          <a:prstGeom prst="rect">
            <a:avLst/>
          </a:prstGeom>
        </p:spPr>
      </p:pic>
      <p:sp>
        <p:nvSpPr>
          <p:cNvPr id="2" name="Название 1"/>
          <p:cNvSpPr>
            <a:spLocks noGrp="1" noEditPoints="1"/>
          </p:cNvSpPr>
          <p:nvPr>
            <p:ph type="title"/>
          </p:nvPr>
        </p:nvSpPr>
        <p:spPr/>
        <p:txBody>
          <a:bodyPr/>
          <a:lstStyle/>
          <a:p>
            <a:r>
              <a:rPr lang="ru-RU"/>
              <a:t> </a:t>
            </a:r>
          </a:p>
        </p:txBody>
      </p:sp>
      <p:sp>
        <p:nvSpPr>
          <p:cNvPr id="3" name="Заполнитель контента 2"/>
          <p:cNvSpPr>
            <a:spLocks noGrp="1" noEditPoints="1"/>
          </p:cNvSpPr>
          <p:nvPr>
            <p:ph idx="1"/>
          </p:nvPr>
        </p:nvSpPr>
        <p:spPr/>
        <p:txBody>
          <a:bodyPr/>
          <a:lstStyle/>
          <a:p>
            <a:pPr marL="0" indent="0">
              <a:buNone/>
            </a:pPr>
            <a:r>
              <a:rPr lang="ru-RU"/>
              <a:t> </a:t>
            </a:r>
          </a:p>
        </p:txBody>
      </p:sp>
      <p:sp>
        <p:nvSpPr>
          <p:cNvPr id="5" name="Прямоугольник 4"/>
          <p:cNvSpPr/>
          <p:nvPr/>
        </p:nvSpPr>
        <p:spPr>
          <a:xfrm>
            <a:off x="95142" y="100967"/>
            <a:ext cx="11991792" cy="6617232"/>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Прямоугольник 5"/>
          <p:cNvSpPr/>
          <p:nvPr/>
        </p:nvSpPr>
        <p:spPr>
          <a:xfrm>
            <a:off x="366977" y="657236"/>
            <a:ext cx="3580451" cy="24698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Прямоугольник 5"/>
          <p:cNvSpPr/>
          <p:nvPr/>
        </p:nvSpPr>
        <p:spPr>
          <a:xfrm>
            <a:off x="4300813" y="657236"/>
            <a:ext cx="3580451" cy="24698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Прямоугольник 5"/>
          <p:cNvSpPr/>
          <p:nvPr/>
        </p:nvSpPr>
        <p:spPr>
          <a:xfrm>
            <a:off x="8197713" y="657236"/>
            <a:ext cx="3580451" cy="24698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Прямоугольник 5"/>
          <p:cNvSpPr/>
          <p:nvPr/>
        </p:nvSpPr>
        <p:spPr>
          <a:xfrm>
            <a:off x="6095999" y="3592016"/>
            <a:ext cx="3580451" cy="24698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Прямоугольник 5"/>
          <p:cNvSpPr/>
          <p:nvPr/>
        </p:nvSpPr>
        <p:spPr>
          <a:xfrm>
            <a:off x="2157202" y="3592016"/>
            <a:ext cx="3580451" cy="24698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Изображение 3"/>
          <p:cNvPicPr>
            <a:picLocks noChangeAspect="1"/>
          </p:cNvPicPr>
          <p:nvPr/>
        </p:nvPicPr>
        <p:blipFill>
          <a:blip r:embed="rId2"/>
          <a:srcRect/>
          <a:stretch>
            <a:fillRect/>
          </a:stretch>
        </p:blipFill>
        <p:spPr>
          <a:xfrm>
            <a:off x="366978" y="657236"/>
            <a:ext cx="3580451" cy="2469812"/>
          </a:xfrm>
          <a:prstGeom prst="rect">
            <a:avLst/>
          </a:prstGeom>
        </p:spPr>
      </p:pic>
      <p:sp>
        <p:nvSpPr>
          <p:cNvPr id="11" name="Текст. поле 10"/>
          <p:cNvSpPr txBox="1"/>
          <p:nvPr/>
        </p:nvSpPr>
        <p:spPr>
          <a:xfrm>
            <a:off x="460177" y="761137"/>
            <a:ext cx="3378517" cy="1836573"/>
          </a:xfrm>
          <a:prstGeom prst="rect">
            <a:avLst/>
          </a:prstGeom>
          <a:noFill/>
        </p:spPr>
        <p:txBody>
          <a:bodyPr wrap="square" rtlCol="0">
            <a:spAutoFit/>
          </a:bodyPr>
          <a:lstStyle/>
          <a:p>
            <a:pPr algn="ctr"/>
            <a:r>
              <a:rPr lang="en-US" sz="2000" b="1">
                <a:solidFill>
                  <a:schemeClr val="bg1"/>
                </a:solidFill>
                <a:latin typeface="Times New Roman"/>
                <a:ea typeface="Times New Roman"/>
                <a:cs typeface="Times New Roman"/>
              </a:rPr>
              <a:t>6. Обратная связь и улучшение процессов</a:t>
            </a:r>
            <a:endParaRPr lang="ru-RU" b="1">
              <a:solidFill>
                <a:schemeClr val="bg1"/>
              </a:solidFill>
              <a:latin typeface="Times New Roman"/>
              <a:ea typeface="Times New Roman"/>
              <a:cs typeface="Times New Roman"/>
            </a:endParaRPr>
          </a:p>
          <a:p>
            <a:pPr algn="ctr"/>
            <a:endParaRPr lang="ru-RU">
              <a:solidFill>
                <a:schemeClr val="bg1"/>
              </a:solidFill>
              <a:latin typeface="Times New Roman"/>
              <a:ea typeface="Times New Roman"/>
              <a:cs typeface="Times New Roman"/>
            </a:endParaRPr>
          </a:p>
          <a:p>
            <a:pPr algn="ctr"/>
            <a:r>
              <a:rPr lang="en-US" sz="1400">
                <a:solidFill>
                  <a:schemeClr val="bg1">
                    <a:lumMod val="85000"/>
                  </a:schemeClr>
                </a:solidFill>
                <a:latin typeface="Times New Roman"/>
                <a:ea typeface="Times New Roman"/>
                <a:cs typeface="Times New Roman"/>
              </a:rPr>
              <a:t>Руководитель должен активно собирать обратную связь от своей команды и использовать ее для улучшения рабочих процессов и решения проблем</a:t>
            </a:r>
            <a:r>
              <a:rPr lang="ru-RU" sz="1400">
                <a:solidFill>
                  <a:schemeClr val="bg1">
                    <a:lumMod val="85000"/>
                  </a:schemeClr>
                </a:solidFill>
                <a:latin typeface="Times New Roman"/>
                <a:ea typeface="Times New Roman"/>
                <a:cs typeface="Times New Roman"/>
              </a:rPr>
              <a:t>.</a:t>
            </a:r>
            <a:endParaRPr lang="en-US">
              <a:solidFill>
                <a:schemeClr val="bg1">
                  <a:lumMod val="85000"/>
                </a:schemeClr>
              </a:solidFill>
              <a:latin typeface="Times New Roman"/>
              <a:ea typeface="Times New Roman"/>
              <a:cs typeface="Times New Roman"/>
            </a:endParaRPr>
          </a:p>
        </p:txBody>
      </p:sp>
      <p:pic>
        <p:nvPicPr>
          <p:cNvPr id="18" name="Изображение 3"/>
          <p:cNvPicPr>
            <a:picLocks noChangeAspect="1"/>
          </p:cNvPicPr>
          <p:nvPr/>
        </p:nvPicPr>
        <p:blipFill>
          <a:blip r:embed="rId2"/>
          <a:srcRect/>
          <a:stretch>
            <a:fillRect/>
          </a:stretch>
        </p:blipFill>
        <p:spPr>
          <a:xfrm>
            <a:off x="4296930" y="657236"/>
            <a:ext cx="3580451" cy="2469812"/>
          </a:xfrm>
          <a:prstGeom prst="rect">
            <a:avLst/>
          </a:prstGeom>
        </p:spPr>
      </p:pic>
      <p:sp>
        <p:nvSpPr>
          <p:cNvPr id="12" name="Текст. поле 11"/>
          <p:cNvSpPr txBox="1"/>
          <p:nvPr/>
        </p:nvSpPr>
        <p:spPr>
          <a:xfrm>
            <a:off x="4397896" y="815504"/>
            <a:ext cx="3378518" cy="1775614"/>
          </a:xfrm>
          <a:prstGeom prst="rect">
            <a:avLst/>
          </a:prstGeom>
          <a:noFill/>
        </p:spPr>
        <p:txBody>
          <a:bodyPr wrap="square" rtlCol="0">
            <a:spAutoFit/>
          </a:bodyPr>
          <a:lstStyle/>
          <a:p>
            <a:pPr algn="ctr"/>
            <a:r>
              <a:rPr lang="en-US" sz="2000" b="1">
                <a:solidFill>
                  <a:schemeClr val="bg1"/>
                </a:solidFill>
                <a:latin typeface="Times New Roman"/>
                <a:ea typeface="Times New Roman"/>
                <a:cs typeface="Times New Roman"/>
              </a:rPr>
              <a:t>7. Управление временем и ресурсами</a:t>
            </a:r>
            <a:r>
              <a:rPr lang="ru-RU" sz="2000" b="1">
                <a:solidFill>
                  <a:schemeClr val="bg1"/>
                </a:solidFill>
                <a:latin typeface="Times New Roman"/>
                <a:ea typeface="Times New Roman"/>
                <a:cs typeface="Times New Roman"/>
              </a:rPr>
              <a:t> </a:t>
            </a:r>
            <a:endParaRPr lang="ru-RU" sz="1400" b="1">
              <a:solidFill>
                <a:schemeClr val="bg1"/>
              </a:solidFill>
              <a:latin typeface="Times New Roman"/>
              <a:ea typeface="Times New Roman"/>
              <a:cs typeface="Times New Roman"/>
            </a:endParaRPr>
          </a:p>
          <a:p>
            <a:pPr algn="ctr"/>
            <a:endParaRPr lang="ru-RU" sz="1400">
              <a:solidFill>
                <a:schemeClr val="bg1"/>
              </a:solidFill>
              <a:latin typeface="Times New Roman"/>
              <a:ea typeface="Times New Roman"/>
              <a:cs typeface="Times New Roman"/>
            </a:endParaRPr>
          </a:p>
          <a:p>
            <a:pPr algn="ctr"/>
            <a:r>
              <a:rPr lang="en-US" sz="1400">
                <a:solidFill>
                  <a:schemeClr val="bg1">
                    <a:lumMod val="85000"/>
                  </a:schemeClr>
                </a:solidFill>
                <a:latin typeface="Times New Roman"/>
                <a:ea typeface="Times New Roman"/>
                <a:cs typeface="Times New Roman"/>
              </a:rPr>
              <a:t>Эффективный руководитель умеет управлять временем и ресурсами своей команды, оптимизируя их использование и минимизируя потери.</a:t>
            </a:r>
            <a:endParaRPr lang="en-US">
              <a:solidFill>
                <a:schemeClr val="bg1">
                  <a:lumMod val="85000"/>
                </a:schemeClr>
              </a:solidFill>
              <a:latin typeface="Times New Roman"/>
              <a:ea typeface="Times New Roman"/>
              <a:cs typeface="Times New Roman"/>
            </a:endParaRPr>
          </a:p>
        </p:txBody>
      </p:sp>
      <p:pic>
        <p:nvPicPr>
          <p:cNvPr id="19" name="Изображение 3"/>
          <p:cNvPicPr>
            <a:picLocks noChangeAspect="1"/>
          </p:cNvPicPr>
          <p:nvPr/>
        </p:nvPicPr>
        <p:blipFill>
          <a:blip r:embed="rId2"/>
          <a:srcRect/>
          <a:stretch>
            <a:fillRect/>
          </a:stretch>
        </p:blipFill>
        <p:spPr>
          <a:xfrm>
            <a:off x="8203582" y="657236"/>
            <a:ext cx="3580451" cy="2469812"/>
          </a:xfrm>
          <a:prstGeom prst="rect">
            <a:avLst/>
          </a:prstGeom>
        </p:spPr>
      </p:pic>
      <p:sp>
        <p:nvSpPr>
          <p:cNvPr id="13" name="Текст. поле 12"/>
          <p:cNvSpPr txBox="1"/>
          <p:nvPr/>
        </p:nvSpPr>
        <p:spPr>
          <a:xfrm>
            <a:off x="8304549" y="831037"/>
            <a:ext cx="3378517" cy="1775614"/>
          </a:xfrm>
          <a:prstGeom prst="rect">
            <a:avLst/>
          </a:prstGeom>
          <a:noFill/>
        </p:spPr>
        <p:txBody>
          <a:bodyPr wrap="square" rtlCol="0">
            <a:spAutoFit/>
          </a:bodyPr>
          <a:lstStyle/>
          <a:p>
            <a:pPr algn="ctr"/>
            <a:r>
              <a:rPr lang="en-US" sz="2000" b="1">
                <a:solidFill>
                  <a:schemeClr val="bg1"/>
                </a:solidFill>
                <a:latin typeface="Times New Roman"/>
                <a:ea typeface="Times New Roman"/>
                <a:cs typeface="Times New Roman"/>
              </a:rPr>
              <a:t>8. Развитие лидерских качеств</a:t>
            </a:r>
            <a:endParaRPr lang="ru-RU" sz="1400" b="1">
              <a:solidFill>
                <a:schemeClr val="bg1"/>
              </a:solidFill>
              <a:latin typeface="Times New Roman"/>
              <a:ea typeface="Times New Roman"/>
              <a:cs typeface="Times New Roman"/>
            </a:endParaRPr>
          </a:p>
          <a:p>
            <a:pPr algn="ctr"/>
            <a:endParaRPr lang="ru-RU" sz="1400">
              <a:solidFill>
                <a:schemeClr val="bg1"/>
              </a:solidFill>
              <a:latin typeface="Times New Roman"/>
              <a:ea typeface="Times New Roman"/>
              <a:cs typeface="Times New Roman"/>
            </a:endParaRPr>
          </a:p>
          <a:p>
            <a:pPr algn="ctr"/>
            <a:r>
              <a:rPr lang="en-US" sz="1400">
                <a:solidFill>
                  <a:schemeClr val="bg1">
                    <a:lumMod val="85000"/>
                  </a:schemeClr>
                </a:solidFill>
                <a:latin typeface="Times New Roman"/>
                <a:ea typeface="Times New Roman"/>
                <a:cs typeface="Times New Roman"/>
              </a:rPr>
              <a:t>Опытный руководитель постоянно работает над развитием своих лидерских навыков, чтобы лучше руководить своей командой и достигать успеха в работе</a:t>
            </a:r>
            <a:r>
              <a:rPr lang="en-US" sz="1400">
                <a:solidFill>
                  <a:schemeClr val="bg1"/>
                </a:solidFill>
                <a:latin typeface="Times New Roman"/>
                <a:ea typeface="Times New Roman"/>
                <a:cs typeface="Times New Roman"/>
              </a:rPr>
              <a:t>.</a:t>
            </a:r>
            <a:endParaRPr lang="en-US">
              <a:solidFill>
                <a:schemeClr val="bg1"/>
              </a:solidFill>
              <a:latin typeface="Times New Roman"/>
              <a:ea typeface="Times New Roman"/>
              <a:cs typeface="Times New Roman"/>
            </a:endParaRPr>
          </a:p>
        </p:txBody>
      </p:sp>
      <p:pic>
        <p:nvPicPr>
          <p:cNvPr id="20" name="Изображение 3"/>
          <p:cNvPicPr>
            <a:picLocks noChangeAspect="1"/>
          </p:cNvPicPr>
          <p:nvPr/>
        </p:nvPicPr>
        <p:blipFill>
          <a:blip r:embed="rId2"/>
          <a:srcRect/>
          <a:stretch>
            <a:fillRect/>
          </a:stretch>
        </p:blipFill>
        <p:spPr>
          <a:xfrm>
            <a:off x="2157203" y="3592016"/>
            <a:ext cx="3580451" cy="2469812"/>
          </a:xfrm>
          <a:prstGeom prst="rect">
            <a:avLst/>
          </a:prstGeom>
        </p:spPr>
      </p:pic>
      <p:sp>
        <p:nvSpPr>
          <p:cNvPr id="14" name="Текст. поле 13"/>
          <p:cNvSpPr txBox="1"/>
          <p:nvPr/>
        </p:nvSpPr>
        <p:spPr>
          <a:xfrm>
            <a:off x="2230986" y="3712485"/>
            <a:ext cx="3378517" cy="1775614"/>
          </a:xfrm>
          <a:prstGeom prst="rect">
            <a:avLst/>
          </a:prstGeom>
          <a:noFill/>
        </p:spPr>
        <p:txBody>
          <a:bodyPr wrap="square" rtlCol="0">
            <a:spAutoFit/>
          </a:bodyPr>
          <a:lstStyle/>
          <a:p>
            <a:pPr algn="ctr"/>
            <a:r>
              <a:rPr lang="en-US" sz="2000" b="1">
                <a:solidFill>
                  <a:schemeClr val="bg1"/>
                </a:solidFill>
                <a:latin typeface="Times New Roman"/>
                <a:ea typeface="Times New Roman"/>
                <a:cs typeface="Times New Roman"/>
              </a:rPr>
              <a:t>9. Создание командного духа</a:t>
            </a:r>
            <a:endParaRPr lang="ru-RU" sz="1400" b="1">
              <a:solidFill>
                <a:schemeClr val="bg1"/>
              </a:solidFill>
              <a:latin typeface="Times New Roman"/>
              <a:ea typeface="Times New Roman"/>
              <a:cs typeface="Times New Roman"/>
            </a:endParaRPr>
          </a:p>
          <a:p>
            <a:pPr algn="ctr"/>
            <a:endParaRPr lang="ru-RU" sz="1400">
              <a:solidFill>
                <a:schemeClr val="bg1"/>
              </a:solidFill>
              <a:latin typeface="Times New Roman"/>
              <a:ea typeface="Times New Roman"/>
              <a:cs typeface="Times New Roman"/>
            </a:endParaRPr>
          </a:p>
          <a:p>
            <a:pPr algn="ctr"/>
            <a:r>
              <a:rPr lang="en-US" sz="1400">
                <a:solidFill>
                  <a:schemeClr val="bg1">
                    <a:lumMod val="85000"/>
                  </a:schemeClr>
                </a:solidFill>
                <a:latin typeface="Times New Roman"/>
                <a:ea typeface="Times New Roman"/>
                <a:cs typeface="Times New Roman"/>
              </a:rPr>
              <a:t>Руководитель стимулирует развитие командного духа, поощряя сотрудничество и взаимодействие между участниками команды.</a:t>
            </a:r>
            <a:endParaRPr lang="en-US">
              <a:solidFill>
                <a:schemeClr val="bg1">
                  <a:lumMod val="85000"/>
                </a:schemeClr>
              </a:solidFill>
              <a:latin typeface="Times New Roman"/>
              <a:ea typeface="Times New Roman"/>
              <a:cs typeface="Times New Roman"/>
            </a:endParaRPr>
          </a:p>
        </p:txBody>
      </p:sp>
      <p:pic>
        <p:nvPicPr>
          <p:cNvPr id="21" name="Изображение 3"/>
          <p:cNvPicPr>
            <a:picLocks noChangeAspect="1"/>
          </p:cNvPicPr>
          <p:nvPr/>
        </p:nvPicPr>
        <p:blipFill>
          <a:blip r:embed="rId2"/>
          <a:srcRect/>
          <a:stretch>
            <a:fillRect/>
          </a:stretch>
        </p:blipFill>
        <p:spPr>
          <a:xfrm>
            <a:off x="6096000" y="3592016"/>
            <a:ext cx="3580451" cy="2469812"/>
          </a:xfrm>
          <a:prstGeom prst="rect">
            <a:avLst/>
          </a:prstGeom>
        </p:spPr>
      </p:pic>
      <p:sp>
        <p:nvSpPr>
          <p:cNvPr id="15" name="Текст. поле 14"/>
          <p:cNvSpPr txBox="1"/>
          <p:nvPr/>
        </p:nvSpPr>
        <p:spPr>
          <a:xfrm>
            <a:off x="6160938" y="3696951"/>
            <a:ext cx="3378517" cy="1988974"/>
          </a:xfrm>
          <a:prstGeom prst="rect">
            <a:avLst/>
          </a:prstGeom>
          <a:noFill/>
        </p:spPr>
        <p:txBody>
          <a:bodyPr wrap="square" rtlCol="0">
            <a:spAutoFit/>
          </a:bodyPr>
          <a:lstStyle/>
          <a:p>
            <a:pPr algn="ctr"/>
            <a:r>
              <a:rPr lang="en-US" sz="2000" b="1">
                <a:solidFill>
                  <a:schemeClr val="bg1"/>
                </a:solidFill>
                <a:latin typeface="Times New Roman"/>
                <a:ea typeface="Times New Roman"/>
                <a:cs typeface="Times New Roman"/>
              </a:rPr>
              <a:t>10. Гибкость и адаптивность</a:t>
            </a:r>
            <a:endParaRPr lang="ru-RU" sz="1400" b="1">
              <a:solidFill>
                <a:schemeClr val="bg1"/>
              </a:solidFill>
              <a:latin typeface="Times New Roman"/>
              <a:ea typeface="Times New Roman"/>
              <a:cs typeface="Times New Roman"/>
            </a:endParaRPr>
          </a:p>
          <a:p>
            <a:pPr algn="ctr"/>
            <a:endParaRPr lang="ru-RU" sz="1400">
              <a:solidFill>
                <a:schemeClr val="bg1"/>
              </a:solidFill>
              <a:latin typeface="Times New Roman"/>
              <a:ea typeface="Times New Roman"/>
              <a:cs typeface="Times New Roman"/>
            </a:endParaRPr>
          </a:p>
          <a:p>
            <a:pPr algn="ctr"/>
            <a:r>
              <a:rPr lang="en-US" sz="1400">
                <a:solidFill>
                  <a:schemeClr val="bg1">
                    <a:lumMod val="85000"/>
                  </a:schemeClr>
                </a:solidFill>
                <a:latin typeface="Times New Roman"/>
                <a:ea typeface="Times New Roman"/>
                <a:cs typeface="Times New Roman"/>
              </a:rPr>
              <a:t>Руководитель должен быть гибким и адаптивным к изменяющимся условиям и требованиям рынка, уметь быстро реагировать на новые вызовы и возможности.</a:t>
            </a:r>
            <a:endParaRPr lang="en-US">
              <a:solidFill>
                <a:schemeClr val="bg1">
                  <a:lumMod val="85000"/>
                </a:schemeClr>
              </a:solidFill>
              <a:latin typeface="Times New Roman"/>
              <a:ea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noEditPoints="1"/>
          </p:cNvSpPr>
          <p:nvPr>
            <p:ph type="title"/>
          </p:nvPr>
        </p:nvSpPr>
        <p:spPr/>
        <p:txBody>
          <a:bodyPr/>
          <a:lstStyle/>
          <a:p>
            <a:r>
              <a:rPr lang="ru-RU"/>
              <a:t> </a:t>
            </a:r>
          </a:p>
        </p:txBody>
      </p:sp>
      <p:sp>
        <p:nvSpPr>
          <p:cNvPr id="3" name="Заполнитель контента 2"/>
          <p:cNvSpPr>
            <a:spLocks noGrp="1" noEditPoints="1"/>
          </p:cNvSpPr>
          <p:nvPr>
            <p:ph idx="1"/>
          </p:nvPr>
        </p:nvSpPr>
        <p:spPr/>
        <p:txBody>
          <a:bodyPr/>
          <a:lstStyle/>
          <a:p>
            <a:r>
              <a:rPr lang="ru-RU"/>
              <a:t> </a:t>
            </a:r>
          </a:p>
        </p:txBody>
      </p:sp>
      <p:pic>
        <p:nvPicPr>
          <p:cNvPr id="10" name="Изображение 9"/>
          <p:cNvPicPr>
            <a:picLocks noChangeAspect="1"/>
          </p:cNvPicPr>
          <p:nvPr/>
        </p:nvPicPr>
        <p:blipFill>
          <a:blip r:embed="rId1"/>
          <a:srcRect l="0" t="25594" r="0" b="0"/>
          <a:stretch/>
        </p:blipFill>
        <p:spPr>
          <a:xfrm>
            <a:off x="0" y="0"/>
            <a:ext cx="12192000" cy="6858000"/>
          </a:xfrm>
          <a:prstGeom prst="rect">
            <a:avLst/>
          </a:prstGeom>
          <a:ln w="12700">
            <a:solidFill>
              <a:schemeClr val="bg1"/>
            </a:solidFill>
          </a:ln>
        </p:spPr>
      </p:pic>
      <p:sp>
        <p:nvSpPr>
          <p:cNvPr id="5" name="Текст. поле 4"/>
          <p:cNvSpPr txBox="1"/>
          <p:nvPr/>
        </p:nvSpPr>
        <p:spPr>
          <a:xfrm>
            <a:off x="678723" y="436849"/>
            <a:ext cx="10458687" cy="1914728"/>
          </a:xfrm>
          <a:prstGeom prst="rect">
            <a:avLst/>
          </a:prstGeom>
          <a:noFill/>
        </p:spPr>
        <p:txBody>
          <a:bodyPr wrap="square" rtlCol="0">
            <a:spAutoFit/>
          </a:bodyPr>
          <a:lstStyle/>
          <a:p>
            <a:pPr algn="just"/>
            <a:r>
              <a:rPr lang="en-US" sz="2400">
                <a:solidFill>
                  <a:schemeClr val="bg1"/>
                </a:solidFill>
                <a:latin typeface="Times New Roman"/>
                <a:ea typeface="Times New Roman"/>
                <a:cs typeface="Times New Roman"/>
              </a:rPr>
              <a:t>Команда программистов может быть набрана из разработчиков, которые компетентны только в определенных областях, и иметь высокопрофессионального руководителя, разбирающегося во всех областях, в некоторых более, в некоторых менее детально. Руководитель курирует проект в целом и ставит задачи каждому члену команды.</a:t>
            </a:r>
            <a:r>
              <a:rPr lang="en-US"/>
              <a:t> </a:t>
            </a:r>
          </a:p>
        </p:txBody>
      </p:sp>
      <p:sp>
        <p:nvSpPr>
          <p:cNvPr id="6" name="Прямоугольник 5"/>
          <p:cNvSpPr/>
          <p:nvPr/>
        </p:nvSpPr>
        <p:spPr>
          <a:xfrm>
            <a:off x="273776" y="225234"/>
            <a:ext cx="11642290" cy="63842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Текст. поле 7"/>
          <p:cNvSpPr txBox="1"/>
          <p:nvPr/>
        </p:nvSpPr>
        <p:spPr>
          <a:xfrm>
            <a:off x="678721" y="2840555"/>
            <a:ext cx="5654161" cy="3377768"/>
          </a:xfrm>
          <a:prstGeom prst="rect">
            <a:avLst/>
          </a:prstGeom>
          <a:noFill/>
        </p:spPr>
        <p:txBody>
          <a:bodyPr wrap="square" rtlCol="0">
            <a:spAutoFit/>
          </a:bodyPr>
          <a:lstStyle/>
          <a:p>
            <a:pPr algn="just"/>
            <a:r>
              <a:rPr lang="en-US" sz="2400">
                <a:solidFill>
                  <a:schemeClr val="bg1"/>
                </a:solidFill>
                <a:latin typeface="Times New Roman"/>
                <a:ea typeface="Times New Roman"/>
                <a:cs typeface="Times New Roman"/>
              </a:rPr>
              <a:t>Достоинством работы такой команды будет хорошая проработка отдельных участков проекта. При этом может возникнуть опасность, что при объединении участки будут менее работоспособны или функциональны, так как при разработке определенного модуля было задействовано большое количество специалистов</a:t>
            </a:r>
            <a:r>
              <a:rPr lang="ru-RU" sz="2400">
                <a:solidFill>
                  <a:schemeClr val="bg1"/>
                </a:solidFill>
                <a:latin typeface="Times New Roman"/>
                <a:ea typeface="Times New Roman"/>
                <a:cs typeface="Times New Roman"/>
              </a:rPr>
              <a:t>.</a:t>
            </a:r>
            <a:endParaRPr lang="en-US">
              <a:solidFill>
                <a:schemeClr val="bg1"/>
              </a:solidFill>
              <a:latin typeface="Times New Roman"/>
              <a:ea typeface="Times New Roman"/>
              <a:cs typeface="Times New Roman"/>
            </a:endParaRPr>
          </a:p>
        </p:txBody>
      </p:sp>
      <p:pic>
        <p:nvPicPr>
          <p:cNvPr id="12" name="Изображение 11"/>
          <p:cNvPicPr>
            <a:picLocks noChangeAspect="1"/>
          </p:cNvPicPr>
          <p:nvPr/>
        </p:nvPicPr>
        <p:blipFill>
          <a:blip r:embed="rId2"/>
          <a:srcRect l="0" t="11098" r="0" b="6908"/>
          <a:stretch/>
        </p:blipFill>
        <p:spPr>
          <a:xfrm>
            <a:off x="7449999" y="2768830"/>
            <a:ext cx="3687411" cy="352608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noEditPoints="1"/>
          </p:cNvSpPr>
          <p:nvPr>
            <p:ph type="title"/>
          </p:nvPr>
        </p:nvSpPr>
        <p:spPr/>
        <p:txBody>
          <a:bodyPr/>
          <a:lstStyle/>
          <a:p/>
        </p:txBody>
      </p:sp>
      <p:sp>
        <p:nvSpPr>
          <p:cNvPr id="3" name="Заполнитель контента 2"/>
          <p:cNvSpPr>
            <a:spLocks noGrp="1" noEditPoints="1"/>
          </p:cNvSpPr>
          <p:nvPr>
            <p:ph idx="1"/>
          </p:nvPr>
        </p:nvSpPr>
        <p:spPr/>
        <p:txBody>
          <a:bodyPr/>
          <a:lstStyle/>
          <a:p/>
        </p:txBody>
      </p:sp>
      <p:pic>
        <p:nvPicPr>
          <p:cNvPr id="5" name="Изображение 4"/>
          <p:cNvPicPr>
            <a:picLocks noChangeAspect="1"/>
          </p:cNvPicPr>
          <p:nvPr/>
        </p:nvPicPr>
        <p:blipFill>
          <a:blip r:embed="rId1"/>
          <a:srcRect/>
          <a:stretch>
            <a:fillRect/>
          </a:stretch>
        </p:blipFill>
        <p:spPr>
          <a:xfrm>
            <a:off x="0" y="0"/>
            <a:ext cx="12192000" cy="6858000"/>
          </a:xfrm>
          <a:prstGeom prst="rect">
            <a:avLst/>
          </a:prstGeom>
        </p:spPr>
      </p:pic>
      <p:pic>
        <p:nvPicPr>
          <p:cNvPr id="4" name="Изображение 3"/>
          <p:cNvPicPr>
            <a:picLocks noChangeAspect="1"/>
          </p:cNvPicPr>
          <p:nvPr/>
        </p:nvPicPr>
        <p:blipFill>
          <a:blip r:embed="rId2"/>
          <a:srcRect l="7552" t="0" r="0" b="0"/>
          <a:stretch/>
        </p:blipFill>
        <p:spPr>
          <a:xfrm>
            <a:off x="2231734" y="2341166"/>
            <a:ext cx="7485607" cy="2175669"/>
          </a:xfrm>
          <a:prstGeom prst="rect">
            <a:avLst/>
          </a:prstGeom>
        </p:spPr>
      </p:pic>
      <p:sp>
        <p:nvSpPr>
          <p:cNvPr id="9" name="Текст. поле 8"/>
          <p:cNvSpPr txBox="1"/>
          <p:nvPr/>
        </p:nvSpPr>
        <p:spPr>
          <a:xfrm>
            <a:off x="3543559" y="1511676"/>
            <a:ext cx="4861957" cy="627898"/>
          </a:xfrm>
          <a:prstGeom prst="rect">
            <a:avLst/>
          </a:prstGeom>
          <a:noFill/>
        </p:spPr>
        <p:txBody>
          <a:bodyPr wrap="square" rtlCol="0">
            <a:spAutoFit/>
          </a:bodyPr>
          <a:lstStyle/>
          <a:p>
            <a:pPr algn="ctr"/>
            <a:r>
              <a:rPr lang="ru-RU" sz="3200" b="1">
                <a:solidFill>
                  <a:schemeClr val="bg1"/>
                </a:solidFill>
                <a:latin typeface="Lucida Calligraphy" pitchFamily="66" charset="0"/>
                <a:ea typeface="Lucida Calligraphy" pitchFamily="66" charset="0"/>
                <a:cs typeface="Lucida Calligraphy" pitchFamily="66" charset="0"/>
              </a:rPr>
              <a:t>НА ЭТОМ ВСЕ,</a:t>
            </a:r>
            <a:endParaRPr lang="en-US" b="1">
              <a:solidFill>
                <a:schemeClr val="bg1"/>
              </a:solidFill>
              <a:latin typeface="Lucida Calligraphy" pitchFamily="66" charset="0"/>
              <a:ea typeface="Lucida Calligraphy" pitchFamily="66" charset="0"/>
              <a:cs typeface="Lucida Calligraphy" pitchFamily="66" charset="0"/>
            </a:endParaRPr>
          </a:p>
        </p:txBody>
      </p:sp>
      <p:sp>
        <p:nvSpPr>
          <p:cNvPr id="10" name="Прямоугольник 9"/>
          <p:cNvSpPr/>
          <p:nvPr/>
        </p:nvSpPr>
        <p:spPr>
          <a:xfrm>
            <a:off x="2199919" y="2314478"/>
            <a:ext cx="7485607" cy="2202357"/>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По умолчанию">
  <a:themeElements>
    <a:clrScheme name="Офис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Офисная">
      <a:majorFont>
        <a:latin typeface="Calibri Light" panose="020F0302020204030204"/>
        <a:ea typeface=""/>
        <a:cs typeface=""/>
        <a:font script="Arab" typeface="Times New Roman"/>
        <a:font script="Armn" typeface="Arial"/>
        <a:font script="Beng" typeface="Vrinda"/>
        <a:font script="Bopo" typeface="Microsoft JhengHei"/>
        <a:font script="Cher" typeface="Plantagenet Cherokee"/>
        <a:font script="Deva" typeface="Mangal"/>
        <a:font script="Ethi" typeface="Nyala"/>
        <a:font script="Geor" typeface="Sylfaen"/>
        <a:font script="Gujr" typeface="Shruti"/>
        <a:font script="Guru" typeface="Raavi"/>
        <a:font script="Hang" typeface="맑은 고딕"/>
        <a:font script="Hebr" typeface="Times New Roman"/>
        <a:font script="Knda" typeface="Tunga"/>
        <a:font script="Khmr" typeface="MoolBoran"/>
        <a:font script="Laoo" typeface="DokChampa"/>
        <a:font script="Mlym" typeface="Kartika"/>
        <a:font script="Mong" typeface="Mongolian Baiti"/>
        <a:font script="Mymr" typeface="Myanmar Text"/>
        <a:font script="Orya" typeface="Kalinga"/>
        <a:font script="Sinh" typeface="Iskoola Pota"/>
        <a:font script="Syrc" typeface="Estrangelo Edessa"/>
        <a:font script="Taml" typeface="Latha"/>
        <a:font script="Telu" typeface="Gautami"/>
        <a:font script="Thaa" typeface="MV Boli"/>
        <a:font script="Thai" typeface="Angsana New"/>
        <a:font script="Tibt" typeface="Microsoft Himalaya"/>
        <a:font script="Cans" typeface="Euphemia"/>
        <a:font script="Yiii" typeface="Microsoft Yi Baiti"/>
        <a:font script="Osma" typeface="Ebrima"/>
        <a:font script="Tale" typeface="Microsoft Tai Le"/>
        <a:font script="Bugi" typeface="Leelawadee UI"/>
        <a:font script="Talu" typeface="Microsoft New Tai Lue"/>
        <a:font script="Tfng" typeface="Ebrima"/>
        <a:font script="Hans" typeface="等线 Light"/>
        <a:font script="Hant" typeface="新細明體"/>
        <a:font script="Java" typeface="Javanese Text"/>
        <a:font script="Nkoo" typeface="Ebrima"/>
        <a:font script="Phag" typeface="Phagspa"/>
        <a:font script="Syre" typeface="Estrangelo Edessa"/>
        <a:font script="Syrj" typeface="Estrangelo Edessa"/>
        <a:font script="Syrn" typeface="Estrangelo Edessa"/>
        <a:font script="Jpan" typeface="游ゴシック Light"/>
        <a:font script="Olck" typeface="Nirmala UI"/>
        <a:font script="Lisu" typeface="Segoe UI"/>
        <a:font script="Sora" typeface="Nirmala UI"/>
      </a:majorFont>
      <a:minorFont>
        <a:latin typeface="Calibri" panose="020F0502020204030204"/>
        <a:ea typeface=""/>
        <a:cs typeface=""/>
        <a:font script="Arab" typeface="Arial"/>
        <a:font script="Armn" typeface="Arial"/>
        <a:font script="Beng" typeface="Vrinda"/>
        <a:font script="Bopo" typeface="Microsoft JhengHei"/>
        <a:font script="Cher" typeface="Plantagenet Cherokee"/>
        <a:font script="Deva" typeface="Mangal"/>
        <a:font script="Ethi" typeface="Nyala"/>
        <a:font script="Geor" typeface="Sylfaen"/>
        <a:font script="Gujr" typeface="Shruti"/>
        <a:font script="Guru" typeface="Raavi"/>
        <a:font script="Hang" typeface="맑은 고딕"/>
        <a:font script="Hebr" typeface="Arial"/>
        <a:font script="Knda" typeface="Tunga"/>
        <a:font script="Khmr" typeface="DaunPenh"/>
        <a:font script="Laoo" typeface="DokChampa"/>
        <a:font script="Mlym" typeface="Kartika"/>
        <a:font script="Mong" typeface="Mongolian Baiti"/>
        <a:font script="Mymr" typeface="Myanmar Text"/>
        <a:font script="Orya" typeface="Kalinga"/>
        <a:font script="Sinh" typeface="Iskoola Pota"/>
        <a:font script="Syrc" typeface="Estrangelo Edessa"/>
        <a:font script="Taml" typeface="Latha"/>
        <a:font script="Telu" typeface="Gautami"/>
        <a:font script="Thaa" typeface="MV Boli"/>
        <a:font script="Thai" typeface="Cordia New"/>
        <a:font script="Tibt" typeface="Microsoft Himalaya"/>
        <a:font script="Cans" typeface="Euphemia"/>
        <a:font script="Yiii" typeface="Microsoft Yi Baiti"/>
        <a:font script="Osma" typeface="Ebrima"/>
        <a:font script="Tale" typeface="Microsoft Tai Le"/>
        <a:font script="Bugi" typeface="Leelawadee UI"/>
        <a:font script="Talu" typeface="Microsoft New Tai Lue"/>
        <a:font script="Tfng" typeface="Ebrima"/>
        <a:font script="Hans" typeface="等线"/>
        <a:font script="Hant" typeface="新細明體"/>
        <a:font script="Java" typeface="Javanese Text"/>
        <a:font script="Nkoo" typeface="Ebrima"/>
        <a:font script="Phag" typeface="Phagspa"/>
        <a:font script="Syre" typeface="Estrangelo Edessa"/>
        <a:font script="Syrj" typeface="Estrangelo Edessa"/>
        <a:font script="Syrn" typeface="Estrangelo Edessa"/>
        <a:font script="Jpan" typeface="游ゴシック"/>
        <a:font script="Olck" typeface="Nirmala UI"/>
        <a:font script="Lisu" typeface="Segoe UI"/>
        <a:font script="Sora" typeface="Nirmala UI"/>
      </a:minorFont>
    </a:fontScheme>
    <a:fmtScheme name="Офис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Notes Theme">
  <a:themeElements>
    <a:clrScheme name="Office Notes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Notes Theme">
      <a:majorFont>
        <a:latin typeface="Calibri"/>
        <a:ea typeface=""/>
        <a:cs typeface=""/>
      </a:majorFont>
      <a:minorFont>
        <a:latin typeface="Calibri"/>
        <a:ea typeface=""/>
        <a:cs typeface=""/>
      </a:minorFont>
    </a:fontScheme>
    <a:fmtScheme name="Office Notes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1"/>
        </a:gradFill>
      </a:fillStyleLst>
      <a:lnStyleLst>
        <a:ln w="9525" cap="flat" cmpd="sng">
          <a:solidFill>
            <a:schemeClr val="phClr">
              <a:shade val="95000"/>
              <a:satMod val="105000"/>
            </a:schemeClr>
          </a:solidFill>
          <a:prstDash val="solid"/>
        </a:ln>
        <a:ln w="25400" cap="flat" cmpd="sng">
          <a:solidFill>
            <a:schemeClr val="phClr"/>
          </a:solidFill>
          <a:prstDash val="solid"/>
        </a:ln>
        <a:ln w="38100" cap="flat" cmpd="sng">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Widescreen</PresentationFormat>
  <Paragraphs>0</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Mobile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Дарья</dc:creator>
  <cp:lastModifiedBy>Дарья</cp:lastModifiedBy>
  <cp:revision>1</cp:revision>
  <dcterms:created xsi:type="dcterms:W3CDTF">2024-02-29T17:03:23Z</dcterms:created>
  <dcterms:modified xsi:type="dcterms:W3CDTF">2024-02-29T20:25:44Z</dcterms:modified>
</cp:coreProperties>
</file>